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87" r:id="rId2"/>
    <p:sldId id="288" r:id="rId3"/>
    <p:sldId id="256" r:id="rId4"/>
    <p:sldId id="257" r:id="rId5"/>
    <p:sldId id="258" r:id="rId6"/>
    <p:sldId id="259" r:id="rId7"/>
    <p:sldId id="260" r:id="rId8"/>
    <p:sldId id="291" r:id="rId9"/>
    <p:sldId id="297" r:id="rId10"/>
    <p:sldId id="298" r:id="rId11"/>
    <p:sldId id="299" r:id="rId12"/>
    <p:sldId id="300" r:id="rId13"/>
    <p:sldId id="30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93" r:id="rId24"/>
    <p:sldId id="294" r:id="rId25"/>
    <p:sldId id="271" r:id="rId26"/>
    <p:sldId id="273" r:id="rId27"/>
    <p:sldId id="274" r:id="rId28"/>
    <p:sldId id="275" r:id="rId29"/>
    <p:sldId id="276" r:id="rId30"/>
    <p:sldId id="278" r:id="rId31"/>
    <p:sldId id="279" r:id="rId32"/>
    <p:sldId id="280" r:id="rId33"/>
    <p:sldId id="282" r:id="rId34"/>
    <p:sldId id="283" r:id="rId35"/>
    <p:sldId id="284" r:id="rId36"/>
    <p:sldId id="292" r:id="rId37"/>
    <p:sldId id="289" r:id="rId38"/>
    <p:sldId id="286" r:id="rId39"/>
    <p:sldId id="285" r:id="rId40"/>
    <p:sldId id="290" r:id="rId41"/>
    <p:sldId id="296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C2BD1-4DEE-D74D-A169-2A0B06A77CD5}" type="datetimeFigureOut">
              <a:rPr lang="en-US" smtClean="0"/>
              <a:t>7/21/21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E97CA-D131-FC41-B396-9C4DAF0E3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4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E97CA-D131-FC41-B396-9C4DAF0E30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nB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CD19 but hyper as </a:t>
            </a:r>
            <a:r>
              <a:rPr lang="en-US" dirty="0" err="1"/>
              <a:t>cB</a:t>
            </a:r>
            <a:r>
              <a:rPr lang="en-US" dirty="0"/>
              <a:t> is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E97CA-D131-FC41-B396-9C4DAF0E30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3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9279-DFBC-914C-8EF6-89A535AFF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FA968-623A-DA4A-8B3F-D266B1690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2A2B-67D2-A14D-8200-1AF85271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8F80-6DC6-1C4B-9642-3CC2E9EF8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ACC51-E9FD-7E4E-B5BA-55D95BC6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6226-690F-CB40-9540-BBCEF0DC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BD20F-0DFA-9448-87D3-EF94C1AA5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8106C-DCEA-0E4D-9FC6-EBDDF8FE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86FEA-1F2D-A846-BDC3-74C69B45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A4336-0B7F-C840-A813-1D066A6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8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E3F12-4D4A-3943-88A6-12F865BC2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448E2-A17A-4C47-B017-3BD3CA786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B0C12-466C-204A-960B-07E6A801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CB1BC-ACEE-804C-9915-03F583B7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12607-9BEA-4F4D-9F40-BE97E1EB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6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3F1A-ADAF-BB49-8C08-C29D5A8A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CA45-B974-F446-90C6-670E0B728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7A5BD-6057-C644-9691-8BD154C7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5B4BC-A1E9-314E-8542-1C24095BF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6DB-1D0C-CA4D-B99B-3976AC79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5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A290-9D22-EF42-941B-5D4B2E14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7CDB7-BC99-4C4C-8DA7-96516F7AD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EE75-AA21-D548-B1C5-B0D84F61D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30950-75C9-6249-96E0-1752054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2BBE6-1E42-FE43-B149-0A74F580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1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F55B-AC19-0848-A9DB-0C83EF8F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F55CE-51E7-B743-A7DA-3FAF8C290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8A1C3-6E3A-C04E-953C-D48BC75EC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0D9DB-9228-E94B-8CCB-2DBD98463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E2A49-E0D8-2945-A435-F4990341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CB456-8E46-024D-A045-116202C1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0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9237-1320-C843-9A7F-5C0571BC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67711-34B7-014F-8211-7239D689F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674FE-D9E6-C840-AF7E-288991534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1F8D3-15ED-4942-A479-A288C73A0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7ABCA-8546-514F-8F88-21B84FF9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2ED41-BE6A-1346-8353-5D19B7EB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51BCE-D3FA-A649-85A1-184EC38C8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78766-C284-4042-9BE6-F6F20C04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0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1AB2-1148-C449-9EE6-6393EE97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0EC5C-E317-4949-A1B6-34CD7834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C1796-7DA1-DC42-8038-F7C1BBA9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C567E-F909-9D4C-BD59-4D8E77A5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15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89D28-4CD0-0C4A-921C-D8BD2969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BD4B1-234F-2843-8436-6AD2221B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031D1-A98E-6643-9C47-5B764FC3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9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8A95-E3C3-E84E-B81D-509343F4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88C92-B483-FF40-B174-88B76DF3C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7B35F-6B54-7840-83BE-53C2A9879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57B14-12C5-9243-A5C0-C39A34321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B7671-DB7C-4543-85C7-3D17C0B6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89EDE-DB52-274E-9B34-812D0900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1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3FEF-E02E-244F-A9D3-297A8A678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6BC0C8-F622-C147-BD3D-BBF26D32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80C39-CFC6-3D45-AD72-51DDF6692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653B1-EA2E-1149-990B-074E619A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3E1A1-6282-BC43-A454-77F4B0F3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86372-9C68-DF49-A002-59345EA1B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D728E-1AE3-B749-B77F-6CE9390D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F8027-5E49-414E-A804-21B2BD6C0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0C2D7-58A0-8A4A-AE6F-D73A59BA2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790AF-4199-B549-A7BE-0FE268096917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342A-7B9E-374A-90C0-8C645A5F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6E799-EAE3-C94A-82E9-95CEC6B1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00306-30A2-A849-AD9C-DB875C1E7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8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41BD-6632-AD48-B890-0A54F947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629" y="240075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Blueprint samples genomic features</a:t>
            </a:r>
          </a:p>
        </p:txBody>
      </p:sp>
    </p:spTree>
    <p:extLst>
      <p:ext uri="{BB962C8B-B14F-4D97-AF65-F5344CB8AC3E}">
        <p14:creationId xmlns:p14="http://schemas.microsoft.com/office/powerpoint/2010/main" val="2198185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2A7B9F0-96B5-564A-886D-83C231E25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305" y="1825625"/>
            <a:ext cx="10024203" cy="4351338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EE4BDD-E0D6-5147-B262-41F5E7889A22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103CB8-73EF-D14C-ABD3-A58433341898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EF1E2-0DC3-8542-BA23-82E29F9A972A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527C32-4ECA-3041-82B9-94F2D898E4EC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CF915-0472-E345-813F-C52B5F11592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937B0-8C35-9449-A5B8-D1FCA0EE7F28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3A151A-25C0-A54F-BA62-108BE1A046BF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121CF8-C8CD-A34F-993B-54380A128189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99A053-2B17-9A45-B368-9CA23E700722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19079C-99E3-5A4B-B3B2-51F8C48C3C85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D7735B-2489-584B-8888-54D104972825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07F81F-A685-394A-80D2-44B1E29E30F7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60D557-98BF-2748-AC17-01FFEE4CF770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77488D-0265-7040-B260-BA39C918B5E5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7F759A-7C5F-6E4B-8AB8-9C5F9676ECD3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BADC10-21F3-0D47-97CD-0ADCE9E6849E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BE6C93-BADF-EC4D-A122-4EB680AAF1D5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B3FA42-FDCF-404F-BCCF-4DB107DFC773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2CE29AB-DCD8-6C47-9615-76897BC4019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64AFD-55C8-2A40-84E8-F16427943763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6C241-D127-DF4A-925B-662343E589A1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CF169-F1E9-B04A-9FC3-9591E0480A7F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2043A-4FA8-6742-BAB4-FDE74BC30023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1836C4-DCEF-A64B-ACFF-E709AD771333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D5FA54-B95A-554F-BA03-7A30DC45D4F2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23A874-94C0-7749-9333-823CFE075B75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CD163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98D061-E17C-474E-B024-1EC6892F8FE2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41DA05-35BF-2246-BCEF-F4338E198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365" y="1825625"/>
            <a:ext cx="10033499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5D0F2B-32ED-824A-B3DE-6D72CFC19C03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EE807-80C9-2E4E-AE0A-2C3C5EE8A141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7482-2EA0-4F4D-BFA9-EAB5D444D615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933FF-DBB7-8140-8CC2-6D5980867B16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3DCDC-79BC-6946-91DE-52812F0FC954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58A3D-22F1-714C-98D4-1D5AD3A78700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077A71-0D6E-CD40-BC03-ED558C692ED3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21A735-809D-5842-B6C6-F0A36AF1346E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5931EB-B4E3-D845-BD8E-A9C77FE093ED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675CE7-1C2A-9B48-8CA4-42160A501F21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69A9F5-3FE1-6A4B-8DDD-64AB943DF6B6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E5DBEB-8300-6D4C-B40C-8358DDC52637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C51D0-74BE-9C42-B3F0-27C36FAB605E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B17C27-EC2F-0642-B837-2BC35BCA5378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48C154-0876-9C41-BAF4-992E3915946A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D37F5-C535-404A-97E8-2C1DF04992F5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1C9A57-2052-7A45-8E45-FEDDB38EAD19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2A7862-7531-2149-95D3-0806A0DF513F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2B71B5-959B-FC47-A7FE-52B2BA4CCCD4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B50A2A-5F7C-D840-8413-DE2787D01FDA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75FE2F-AF6A-E344-ACF3-7C8DC3787BF2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12D87C-0AA6-794E-AA8F-DE7195E56AB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B83A1-DF77-B840-89B8-836DC5F5CD13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DAD583-79DC-B440-9CA4-E6F3FE4B5113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DE779C-0840-0847-A824-7A4B92BADB71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54F843-27B9-534F-8DDA-C5E22725AD20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APOE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B930AD-CFBA-B246-B6B8-821491297F79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1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6482CB-47EC-394C-AE49-2BC04E648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494" y="1825625"/>
            <a:ext cx="9884874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6A7593-A271-0E4E-B48D-96B3D5DAF570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D69F5E-6018-A24D-B41C-D64D33E8B173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20A12-AA91-4548-933B-E0DE57D37982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2A3A9-F7C0-4F42-825C-234DCBDE145C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9C0AF-A8CB-7D4B-AFC6-DE38044670B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9F043-8953-6A42-9A35-E5D6810AA391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71F871-62DF-FE44-A144-F2DA0660C924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2CFBE6-68D9-4A47-949D-97AE7EB8F3D5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AD134B-A01A-4D4B-8B56-2392A3E65645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94A19F-B6D5-E34C-86E2-B18DF57D7665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817169-2495-FB44-9E63-2A13126B68C5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7382C4-6FF3-D940-BD71-AADD72256CA5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C1D250-010C-AA48-A2D5-2B5DFB9FCA34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23A267-542D-A64C-9532-B8843BD59940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5BAA18-66C1-6D43-B390-993006363E3E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CBB601-1412-A34A-A56B-04E1433FBC87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CC69E2-3102-1A4B-A5BF-E744BE79A1DB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18DB30-BFDA-0546-A0FB-BB03268FF58C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428856-E51D-D344-90B2-8AF6A1C6B1A7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0A465-A61A-5D48-8D91-B4E4832C0AB1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06DAEA-A67A-7848-A740-F124C7CAAA7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8503B9-57FB-C34A-866C-C0D1211B6B38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C188EC-3277-754A-B811-75ABA14B3A31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29231-2401-9149-91F6-33FB0D249BE7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408705-D656-9F4B-812A-0708F433930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794E8E-6003-0B4D-866E-08F69ACD5A50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CCR2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B3A573-543C-B24E-975C-F28F24A697F0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8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7DBCF0-0808-B444-82DF-7989336E2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178" y="1837982"/>
            <a:ext cx="10083113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96EFDC-777A-3340-8923-171D7365257D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CECD7E-9E0F-7044-B014-0195AA14A9C8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7328C-6528-B149-A4F0-B5D79B79ED02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78429-3F63-0840-97B9-6D14CDC4E81C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64A72-69E6-6744-A764-D957F7E85C30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C0A1-3772-F24D-AAC1-7945D97BABBA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368834-8E41-DB42-836C-A794BB1B68B9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DB4326-D9A8-F446-AAD7-01EFCE464485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38B54-607E-EF41-8AEF-157D35837B55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32937C-162B-A442-92C6-70F3D398FF16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396DB4-1C31-B342-A172-6776D910BD21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F7A52E-73B5-7847-82E5-858B20E5754E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EA8907-2AD4-5C4F-BA1E-3A00EAC6A3C8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528C0-A357-074C-9A93-FA80AAAB2603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36A193-870D-7A46-8E9F-31817D84409D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8355329-AA49-0442-B236-2DC21621B437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556C0A-C459-D64C-9F17-70595A2DD658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35F095-2280-634E-AD4E-E5EE4505E717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1367B0-8484-9249-8F18-FDA75F33DE37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D3F764-808B-D742-8366-F31D346FB62D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4EF23-DC3C-0B44-A7C7-169B9366D14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9D1F1D-B133-DC4C-9AC6-D4A200F0C6E4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B33502-776F-3B41-92A2-774B211120D2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9A878F-A5E1-BC46-88C1-B03E7BFD39A3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C41807-7E84-5944-A4B0-EABC81BF97CE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0AE067-9375-814E-BA2E-CA4A959C6337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CSF1R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5DFA31-013B-F043-8692-3AC23D5D7BC5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718BBC-C847-AC43-AD62-B59122809214}"/>
              </a:ext>
            </a:extLst>
          </p:cNvPr>
          <p:cNvSpPr/>
          <p:nvPr/>
        </p:nvSpPr>
        <p:spPr>
          <a:xfrm>
            <a:off x="11163186" y="1006207"/>
            <a:ext cx="442185" cy="5332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2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78AA-598A-D04F-91D8-CB91E60C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65" y="6699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and NK cell</a:t>
            </a:r>
          </a:p>
        </p:txBody>
      </p:sp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C60CEBA-F9DF-1A47-BC7D-5915E87C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402173"/>
            <a:ext cx="5152696" cy="38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273F139B-FCF2-9647-9CAD-B5DF7900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627" y="1857155"/>
            <a:ext cx="10005848" cy="4351338"/>
          </a:xfrm>
        </p:spPr>
      </p:pic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5FF6B11-37E4-CC4E-B5AB-3EFCE835A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BB3AB-0556-D84B-A021-4E4B2164C107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CD3D promoter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CD62A-3EE3-9243-A5A5-25E6554A8900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A19AC5-144A-AE4D-AB51-B74833D49EA3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58918-889C-734B-B813-DC8BBD2E4A4B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0F653-5FE0-AC4F-8EC3-C93C8FB7563A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26D7F-2A5D-3449-A8FD-CC94871C7DBA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E175A-BBF1-EC44-86F2-7565049D1F02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67684-CCFF-0548-A799-6B4222720604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4AE249-1A85-5B48-868D-F40C52EE19C9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A1D0A-6C4C-AC4A-8F95-DA10B219860C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EDE3ED-76C0-CB48-970E-3ACD82620ACA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62DFDF-5278-AE4E-8D0D-2F593ACF1D0C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A6EC96-D349-2341-93CA-6F22F5DAB9FD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EEB7E1-15C2-FA4C-9D90-1D09CD16521B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430C7A-89D6-474E-B63E-A9685EE1E6FE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757523-B64B-054E-8246-C7FA7E8839E1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660A35-A851-EC47-AFB5-D06CE98FB628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64BB5A-67F1-F341-98DD-297CAA912DC1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676B4C-B347-4D48-AE6A-49DB334C6122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39D140-DD7E-C842-8C66-A78FDCC82A3E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C73172-A523-0846-BC27-0562E16F643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22D2E-ABED-554A-85F7-A78EAE7DE91A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A06CF-A2F8-8743-81E7-0C9FCA36E38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D3F13B-EBAF-DF41-B7CB-686182F3E193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CB8BE-CE03-7749-A25A-C6F0E42C619C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39B4CB-F407-184F-A60C-D6DCA0E164B0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D26E11-19B2-6744-9946-B890D2EEB23F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9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9B16C9-187C-4E42-A006-D8756887F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179" y="1825625"/>
            <a:ext cx="989023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0FD15-900B-CE49-A032-D532D3C288B8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CD3E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FBA298B-A183-8F42-8DAD-D52D8D03C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3BFAB7-A975-FC44-B731-009BABEFC5E8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6007D3-F9E5-0F4B-A8E7-F409B234DA7A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A208D-11F0-1C42-9ADC-FC0DF43E6C89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7DBFE-5135-4846-AF93-A376C84C1E96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69BFA-37B4-0940-914F-95DD39D6C85C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655F0-F8DC-CD41-A750-A080E59F1F92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991826-D7FD-DD42-9F88-ED67DD781B2E}"/>
              </a:ext>
            </a:extLst>
          </p:cNvPr>
          <p:cNvCxnSpPr>
            <a:cxnSpLocks/>
          </p:cNvCxnSpPr>
          <p:nvPr/>
        </p:nvCxnSpPr>
        <p:spPr>
          <a:xfrm flipH="1">
            <a:off x="407158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B782C3-B1E3-384A-9127-6B31BDD57042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FB567C-D3C6-7E49-B8A8-2F14A311E1A2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E53A74-F1DE-2042-87F8-67082D276591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F382FA-3EA9-C149-8D8F-EAF0030B76ED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C8D066F-53AC-054B-A09F-C38EC3649575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74E8FC-50B9-7B43-BE4C-99A5973B63BE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54CBA1-8960-444A-B178-21EDFE2841DB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B321C8-D9E9-B44F-83A0-FACBB88164DA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323776-FD57-C44D-A577-61CB51A29100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D92DDF-FA01-814B-880B-B89872F57234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EE144E-FC31-9247-A70E-1C681955E5D6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F967D9-C542-024C-9928-F2A39E7B8234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5EA4B7-995E-174D-A05F-018FD491E9D7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F027D-8152-8847-8DEA-CE8636C5B815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9078CD-48C3-3442-8124-A33B602B2A93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A5429-758A-AF45-AF1C-AF9C49016BAD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F67CED-142C-E143-96AA-070B1B09C290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B1C5D-C47E-8440-9A8C-FD787BB6A618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474FF4-FBD9-B746-B6C9-1CF85780A10C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1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BF236BD-C850-054F-8337-CC3270866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179" y="1825625"/>
            <a:ext cx="991125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442C1-6DB7-494B-88A7-9E0E8E33FADB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CD3G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16B6592-2D6C-2940-AD1D-665E61CD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3DB838-4E29-4849-803E-028691BC53E8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50E75D-CD35-8D4A-B027-F4D82CF6FEDB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49D3E-1875-424E-A0B3-B3F13B7DF271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16D5F-82B3-BC45-9391-A07B0F5D7A5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093142-F2AB-5342-906C-160997F2D93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52459-910E-8C48-84B5-689F0DFE1D51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58FDE-C3BB-5440-9705-BBABF200DDB3}"/>
              </a:ext>
            </a:extLst>
          </p:cNvPr>
          <p:cNvCxnSpPr>
            <a:cxnSpLocks/>
          </p:cNvCxnSpPr>
          <p:nvPr/>
        </p:nvCxnSpPr>
        <p:spPr>
          <a:xfrm flipH="1">
            <a:off x="406107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92430A-0AFE-624F-938B-879FFF6B5D3A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9A1AE3-8CC4-5848-8EFB-F96B2496C260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4491C6-4161-F444-933A-8B59848D25E7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6F58D4-5569-5C40-BAC4-2D7CC6905384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884D32-56FB-A749-A01F-4B22B8298C85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9DB63-6480-9B42-AD3D-F90977E996A6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F8373C-6407-5E46-9C14-F37F607B5777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D4A949-25EA-8243-B943-FA1FA770FF06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684AC1-57D7-724F-AFEA-EA0344D69F14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2D1274-F75A-F241-AE59-603621A240C1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784212-3D75-4640-88CD-02D88965998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C9F942-AC75-B94F-99C7-74B076CCD038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8C0F6B-6DE2-6B49-AF86-BB07D30B4B7D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4DDE01-E941-F040-A9DB-B7F4D06CD2F9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5C541-A037-D747-981B-15347A00B4BD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E2C34E-342E-8543-854E-40ABB41F3F4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C7F48F-9C43-794A-A484-DB0C8A3B28D1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0CE2A-46E2-124E-86AE-09B5A6558E0D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89ABAD-BA41-9E41-9F9A-61208CE73D03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3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E704D5F6-DDF8-9748-97C0-6B12298ED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69" y="1825625"/>
            <a:ext cx="979564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073EE-BC05-B841-AFC0-5C968ED7D0A2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CD4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C918F8E-BDE9-CA42-84F6-05C11C87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3B7987-8017-4145-8544-A4DB18DFEA3F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83297E-1DF1-5349-8D92-698BF98D3BA7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951DD-9D45-EC41-9FA9-ED4FE792449E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B3192-A238-6649-929A-D477299FEA18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CD981-E352-754D-B34A-4FD43F03561D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09446-9607-2547-84D5-975F6F2A63F2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C6F45-7649-6747-A595-43414B422601}"/>
              </a:ext>
            </a:extLst>
          </p:cNvPr>
          <p:cNvCxnSpPr>
            <a:cxnSpLocks/>
          </p:cNvCxnSpPr>
          <p:nvPr/>
        </p:nvCxnSpPr>
        <p:spPr>
          <a:xfrm flipH="1">
            <a:off x="407158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6726E6-9379-F445-A60D-3350996947E9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E28D44-EFFF-E04B-A547-0CCCE27A6737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08024B-E7AE-CB47-B30B-8805851E0F18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32872A-DFCD-5244-9EA7-F391459C812B}"/>
              </a:ext>
            </a:extLst>
          </p:cNvPr>
          <p:cNvCxnSpPr>
            <a:cxnSpLocks/>
          </p:cNvCxnSpPr>
          <p:nvPr/>
        </p:nvCxnSpPr>
        <p:spPr>
          <a:xfrm flipH="1">
            <a:off x="541137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6E082F-B95A-2A45-BA8D-910B18959372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F48E4D-100E-4244-A101-05A13336F7A0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0E72BF-2B6A-124A-851A-C11631E285EC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1EB85E-8AB2-EB4C-9554-FA372177BAC2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6CB0C8-10B1-514D-A359-06498F26C39C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3CBA30D-E1E3-7044-8E55-D72A6AAB3496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C5F2EF-58B0-BE4B-AD04-B894C1091F32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0BD3D5-A62E-2844-9ECB-75030D847203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C3C4CB-77D4-5147-B5C4-2E3662DB2B64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F4600-4C9D-5843-BD42-776BF97AE2EE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37FB1-4AF5-5B43-AD76-6D130033DCA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6D44CF-4A10-B048-AE72-C333B56876E5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E12EE9-A0B0-3D47-ABFF-373653A4E080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52FBD6-E7F8-AD47-8CEE-1B74087FAC18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ED236F-3194-5A4F-8C06-BAE96FCB72DB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9FDAE86-203B-FC4C-A42C-C5FA8B9EB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545" y="1825625"/>
            <a:ext cx="1006890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ADD33-F603-8842-B079-1F9A4B1AB14C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CD8A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4A28547-3D69-F645-A923-0DC2FB3BF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54F12B-AB0A-5C43-AF7C-79E523F50272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7CA7CF-CCB2-C847-87E4-8AEB73B9D8B1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BD238-D469-AF40-8C59-416964A4004A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D48CA-947B-9E42-8FD9-14AA4B6EE65F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5DC58-CE68-7A4B-B423-0E22B6205435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E6850-5E27-1E4D-938D-8A3CC51BE27C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BE8CDC-74B8-5849-B94F-A118CDC66055}"/>
              </a:ext>
            </a:extLst>
          </p:cNvPr>
          <p:cNvCxnSpPr>
            <a:cxnSpLocks/>
          </p:cNvCxnSpPr>
          <p:nvPr/>
        </p:nvCxnSpPr>
        <p:spPr>
          <a:xfrm flipH="1">
            <a:off x="407158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F1C050-BA5F-9549-BBE7-3EFC4D368235}"/>
              </a:ext>
            </a:extLst>
          </p:cNvPr>
          <p:cNvCxnSpPr>
            <a:cxnSpLocks/>
          </p:cNvCxnSpPr>
          <p:nvPr/>
        </p:nvCxnSpPr>
        <p:spPr>
          <a:xfrm flipH="1">
            <a:off x="336738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86815A-F42B-9A4A-A9A5-051EB12E066D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C1A169-E45C-714B-A0E0-E47EB1E7CD62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B6C9CB-BB51-E848-838B-020C34A87786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06F274-7E8D-FC4D-B33D-9329612582E6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9A24B6-F43B-A84F-A027-D5FC0E568E49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E68B0B-A693-7C4F-A152-D3A3A56D950E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54E5CA-29BF-914B-B0BD-E219D1C6319A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34D727-F21F-AA4D-A61A-D60F0F2E16EE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0E26AA-156D-2745-95EB-C44B4DF1FCF2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CC7570-8690-814F-B63A-61528B61226C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FD1AA2-A14E-2C4C-AD03-2BC09C9655F9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A94914-78EE-074F-85C3-6B80219420A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697DA-8B02-9E40-8AD3-8CD5DA9825C6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4DE005-6CA1-024A-99AD-ED152FBF1B1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D492DF-9E1C-D04F-80DE-320A56913911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761379-56D2-9B4B-9EB3-CC1FF765310E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E7016C-6A81-1847-BF08-0600D1076F19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86440C-F0E9-0744-BB93-88CB606F9D35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5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551E-15F3-7A4D-81A3-A780130D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4C97-86E1-9040-8EEE-5DDD9583C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2903311"/>
            <a:ext cx="6063343" cy="249600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Here, we examine the Blueprint data for the markers’ methylation status.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slide 3 to 27 the promoter regions of almost all the markers are shown for 13 cell type reference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slide 28 the regions overlapping with the markers are reported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DC36FD6-1316-5749-9B22-1B5D6215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82" y="1690688"/>
            <a:ext cx="5123532" cy="4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CDC5DA0-E99D-7B42-AE93-DEBA657A1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180" y="1825625"/>
            <a:ext cx="992176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6E962-5AD0-B549-95A2-493133BE04F8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CD8B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FF5558F-2871-C542-BD97-3A664DDFF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687E6E-B370-DB4B-BD95-BD6DC959C198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8DE7EC-DE8B-0849-BD4E-EE198F2F96AB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0DAFE-0254-D143-9890-8913C1C5AC9B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A15AE-70E9-C741-96D3-19A202279B52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91A451-C7BD-2D49-884D-78AD6195583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3C695-09B8-D54C-844C-9AB935D3635A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895F8C-13C6-8840-B998-013406A0681A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30CED8-C2D9-C744-8F8E-F9DE8DDF2763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3EDD79-94D0-C14E-9DE5-1F97CC101AB9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D8699A-1555-C746-B0BA-B393C6B4342B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454D08-0874-1042-B8A2-11BA739F3E14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90D090-0986-914D-8C7F-013E18EDE73F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D8B962-F417-7745-BB47-A14D40FF293B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1CA93D-2AE1-2845-84A0-0E957B0B47BA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FF69A2-2976-5C49-B86D-F85DE2575172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FC5110-477F-8A41-B41A-DA41FFD5AF05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EFF48C-764A-2D47-9236-0FF4A7D3062B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134D32-F5DC-4243-9AEC-44B0DFEEB0D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1DD69D-83C3-A943-ACC3-22371E67533C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5B67D6-9EFE-824D-BDCA-3206AC867DF8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E1C240-B35F-E34D-B5FB-531FEAE4264E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6E5DB8-1AD0-2E42-B9B9-59050190F3E1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B30882-88C6-BF46-AD00-3CF1D011AF39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0BD6D4-CB6D-C14B-9D65-7214DAF3C3BB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D5D8E8-EEC5-5A4D-A7BE-BD38861A25F4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309059-8844-4141-9C2D-6D1FBE8EEAA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71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2632B4-9BCD-D044-83A4-5528275E6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825625"/>
            <a:ext cx="985870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62B03-3CBC-A641-9CAD-27A396EBD217}"/>
              </a:ext>
            </a:extLst>
          </p:cNvPr>
          <p:cNvSpPr txBox="1"/>
          <p:nvPr/>
        </p:nvSpPr>
        <p:spPr>
          <a:xfrm>
            <a:off x="0" y="36518"/>
            <a:ext cx="3741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CD56 (NCAM1) promoter</a:t>
            </a:r>
          </a:p>
        </p:txBody>
      </p:sp>
      <p:pic>
        <p:nvPicPr>
          <p:cNvPr id="9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AF46B5F-4BD2-EA49-99D2-35B822A0D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7BDC74-19D6-DA44-89AE-9A724CDC645E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5133AB-FF56-334E-8C99-BC4A86AAF17B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E0944-B1DF-C749-AF6C-855E27B760D8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A64F1-A152-AF4A-BFFB-9FD85DA77D5D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9C2E4-338A-9A4B-A336-04DC1B170CE0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99BCC-AD60-704C-A758-E2B1BF31A9A2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F998B1-4366-0D43-B98D-7C2437F613DB}"/>
              </a:ext>
            </a:extLst>
          </p:cNvPr>
          <p:cNvCxnSpPr>
            <a:cxnSpLocks/>
          </p:cNvCxnSpPr>
          <p:nvPr/>
        </p:nvCxnSpPr>
        <p:spPr>
          <a:xfrm flipH="1">
            <a:off x="405056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555524-08C8-6040-96F2-88BB888CC9D1}"/>
              </a:ext>
            </a:extLst>
          </p:cNvPr>
          <p:cNvCxnSpPr>
            <a:cxnSpLocks/>
          </p:cNvCxnSpPr>
          <p:nvPr/>
        </p:nvCxnSpPr>
        <p:spPr>
          <a:xfrm flipH="1">
            <a:off x="336738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E6443C-3C3E-B941-87CC-2547D0301F33}"/>
              </a:ext>
            </a:extLst>
          </p:cNvPr>
          <p:cNvCxnSpPr>
            <a:cxnSpLocks/>
          </p:cNvCxnSpPr>
          <p:nvPr/>
        </p:nvCxnSpPr>
        <p:spPr>
          <a:xfrm flipH="1">
            <a:off x="267468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006D76-AE21-8441-9919-302429229C04}"/>
              </a:ext>
            </a:extLst>
          </p:cNvPr>
          <p:cNvCxnSpPr>
            <a:cxnSpLocks/>
          </p:cNvCxnSpPr>
          <p:nvPr/>
        </p:nvCxnSpPr>
        <p:spPr>
          <a:xfrm flipH="1">
            <a:off x="1998639" y="271942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36D468-6C4A-5A43-87D5-420EA3A8CA45}"/>
              </a:ext>
            </a:extLst>
          </p:cNvPr>
          <p:cNvCxnSpPr>
            <a:cxnSpLocks/>
          </p:cNvCxnSpPr>
          <p:nvPr/>
        </p:nvCxnSpPr>
        <p:spPr>
          <a:xfrm flipH="1">
            <a:off x="542188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66BC90-D95F-6D4D-A13B-EC54F4E0F6CB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CAFD97-0611-DA42-84AF-2A357FFC8E6A}"/>
              </a:ext>
            </a:extLst>
          </p:cNvPr>
          <p:cNvCxnSpPr>
            <a:cxnSpLocks/>
          </p:cNvCxnSpPr>
          <p:nvPr/>
        </p:nvCxnSpPr>
        <p:spPr>
          <a:xfrm flipH="1">
            <a:off x="611031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13B162-C71A-114F-85F5-C1EE76A5A77A}"/>
              </a:ext>
            </a:extLst>
          </p:cNvPr>
          <p:cNvCxnSpPr>
            <a:cxnSpLocks/>
          </p:cNvCxnSpPr>
          <p:nvPr/>
        </p:nvCxnSpPr>
        <p:spPr>
          <a:xfrm flipH="1">
            <a:off x="679874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EF01F4-3958-5549-9019-380384C79670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3A520F-00DA-3844-A3F2-514A98B3E7C1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763F58-154F-F84F-9FB9-16E77FBB9055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AEA5E8-DDB9-7042-83ED-2B80CD726A3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9C82D05-8D94-7C44-9677-3CF897759DFC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4F4C3B-8345-234C-9B3F-21A23C719F4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EF2EB1-F5EF-A14C-A7D2-820854AB9AFF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11B4F0-AF44-6444-9B44-4B06D223F642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8C37BD-39D7-2E40-B0E0-88658DA5F3D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A29B0-4FE5-5640-BD5C-BFD0422D61C2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4714E2-6430-984C-9B07-78D77B827BBF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1623AE-CAE5-A545-BF24-FEF41FB0E681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9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1430601A-A130-AB4F-9BE6-FBDB516E5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752" y="1825625"/>
            <a:ext cx="98132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92EB0-D2E6-5441-9537-E2DC5B638A00}"/>
              </a:ext>
            </a:extLst>
          </p:cNvPr>
          <p:cNvSpPr txBox="1"/>
          <p:nvPr/>
        </p:nvSpPr>
        <p:spPr>
          <a:xfrm>
            <a:off x="0" y="36518"/>
            <a:ext cx="3626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CD16 (FCGR3A) promoter</a:t>
            </a:r>
          </a:p>
        </p:txBody>
      </p:sp>
      <p:pic>
        <p:nvPicPr>
          <p:cNvPr id="9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1694182-BCF9-5F40-984B-87C6EEF6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80" y="89898"/>
            <a:ext cx="2776920" cy="20844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61754-1B06-B443-AF6A-EFA36014E6F8}"/>
              </a:ext>
            </a:extLst>
          </p:cNvPr>
          <p:cNvCxnSpPr>
            <a:cxnSpLocks/>
          </p:cNvCxnSpPr>
          <p:nvPr/>
        </p:nvCxnSpPr>
        <p:spPr>
          <a:xfrm flipH="1">
            <a:off x="477550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CD98EC-8091-6C47-B36A-EFA13B63D0C2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0869D-542F-9B49-B218-01E4EE9B5F25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C3E22-0F21-BF44-A54D-AB33B11F48FE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5173E-B106-4749-B93D-621285529B3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5B3A6-5AF3-464A-92FD-23C5996F4370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53DE73-B259-3F4A-A991-B78BC269AB8E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5E1293-E3D1-4E43-9CD7-175011DB876B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61D395-E496-8D4E-82DC-2FFFD7A658FB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F9B058-51CE-FF4B-A215-24B366631D9C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BFCF11-9309-0C42-8C71-40B604ABD29F}"/>
              </a:ext>
            </a:extLst>
          </p:cNvPr>
          <p:cNvCxnSpPr>
            <a:cxnSpLocks/>
          </p:cNvCxnSpPr>
          <p:nvPr/>
        </p:nvCxnSpPr>
        <p:spPr>
          <a:xfrm flipH="1">
            <a:off x="544290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AAAA2D-3565-1E4B-9E49-00F2F3D1C4E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AED5DF-2D01-BA43-86DF-2126126DD071}"/>
              </a:ext>
            </a:extLst>
          </p:cNvPr>
          <p:cNvCxnSpPr>
            <a:cxnSpLocks/>
          </p:cNvCxnSpPr>
          <p:nvPr/>
        </p:nvCxnSpPr>
        <p:spPr>
          <a:xfrm flipH="1">
            <a:off x="614184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D1D305-EDF0-5E49-B254-59DD69DB32EC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6425F6-3985-4F47-9AD4-88BF443A4F1E}"/>
              </a:ext>
            </a:extLst>
          </p:cNvPr>
          <p:cNvCxnSpPr>
            <a:cxnSpLocks/>
          </p:cNvCxnSpPr>
          <p:nvPr/>
        </p:nvCxnSpPr>
        <p:spPr>
          <a:xfrm flipH="1">
            <a:off x="751869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D5A6-31C8-6A4B-A5B9-16627E847EBD}"/>
              </a:ext>
            </a:extLst>
          </p:cNvPr>
          <p:cNvCxnSpPr>
            <a:cxnSpLocks/>
          </p:cNvCxnSpPr>
          <p:nvPr/>
        </p:nvCxnSpPr>
        <p:spPr>
          <a:xfrm flipH="1">
            <a:off x="821763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B7B28E-3D1C-1041-828C-37355A053AD9}"/>
              </a:ext>
            </a:extLst>
          </p:cNvPr>
          <p:cNvCxnSpPr>
            <a:cxnSpLocks/>
          </p:cNvCxnSpPr>
          <p:nvPr/>
        </p:nvCxnSpPr>
        <p:spPr>
          <a:xfrm flipH="1">
            <a:off x="890605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666C74-6BEB-FD45-B31F-10AC2770B035}"/>
              </a:ext>
            </a:extLst>
          </p:cNvPr>
          <p:cNvCxnSpPr>
            <a:cxnSpLocks/>
          </p:cNvCxnSpPr>
          <p:nvPr/>
        </p:nvCxnSpPr>
        <p:spPr>
          <a:xfrm flipH="1">
            <a:off x="960499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F6EB63-CB2E-B34A-A6C5-AB29F429924E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D46E1C-4B27-0240-9C1C-7A244C700857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22D8D7-82DA-C147-B078-2B749ABB022E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EB579-65A5-794E-AF54-FC5D1727FCC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EA511F-C106-5542-A020-176C6FA9C02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AC791-3875-B14B-A6CE-21EB2A83A97A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E65E4F-A764-814F-8830-04AE378A9A6B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F1CEC2-8C8A-714A-9AA2-9F2DC3098AE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4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12DAF404-67FF-824B-B226-897F016BC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940" y="1825625"/>
            <a:ext cx="9924071" cy="4351338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26EA67-1862-2541-AB7B-CAC5D60366CE}"/>
              </a:ext>
            </a:extLst>
          </p:cNvPr>
          <p:cNvCxnSpPr>
            <a:cxnSpLocks/>
          </p:cNvCxnSpPr>
          <p:nvPr/>
        </p:nvCxnSpPr>
        <p:spPr>
          <a:xfrm flipH="1">
            <a:off x="4763145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D0B3E9-151A-3D47-BD35-15E0955DDF7F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9BE15-77A1-7544-A68D-55A682E85F7C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81235-2E14-8147-96CE-37C2D12B005B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E3282-50F6-DF46-B841-788179C69328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6A1226-D9DC-7C46-94C4-247D2BD5297A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4FA15A-DD6D-C844-91B6-53F3719CFDBF}"/>
              </a:ext>
            </a:extLst>
          </p:cNvPr>
          <p:cNvCxnSpPr>
            <a:cxnSpLocks/>
          </p:cNvCxnSpPr>
          <p:nvPr/>
        </p:nvCxnSpPr>
        <p:spPr>
          <a:xfrm flipH="1">
            <a:off x="4057383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77413-4F3B-A940-AFD6-6EF67D1FCA7C}"/>
              </a:ext>
            </a:extLst>
          </p:cNvPr>
          <p:cNvCxnSpPr>
            <a:cxnSpLocks/>
          </p:cNvCxnSpPr>
          <p:nvPr/>
        </p:nvCxnSpPr>
        <p:spPr>
          <a:xfrm flipH="1">
            <a:off x="3376049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19A615-2AD0-7947-9B40-B5E3C04396D5}"/>
              </a:ext>
            </a:extLst>
          </p:cNvPr>
          <p:cNvCxnSpPr>
            <a:cxnSpLocks/>
          </p:cNvCxnSpPr>
          <p:nvPr/>
        </p:nvCxnSpPr>
        <p:spPr>
          <a:xfrm flipH="1">
            <a:off x="2683344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14FC11-175B-BB4C-91AD-892B6AE70A40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A273BD-3688-134E-845C-375A965275E5}"/>
              </a:ext>
            </a:extLst>
          </p:cNvPr>
          <p:cNvCxnSpPr>
            <a:cxnSpLocks/>
          </p:cNvCxnSpPr>
          <p:nvPr/>
        </p:nvCxnSpPr>
        <p:spPr>
          <a:xfrm flipH="1">
            <a:off x="544290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57A9E4-F38D-834E-BC0F-9ACC0BFFB1E4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76ABFD-7492-7F4F-AAF2-301B7CAE5ED4}"/>
              </a:ext>
            </a:extLst>
          </p:cNvPr>
          <p:cNvCxnSpPr>
            <a:cxnSpLocks/>
          </p:cNvCxnSpPr>
          <p:nvPr/>
        </p:nvCxnSpPr>
        <p:spPr>
          <a:xfrm flipH="1">
            <a:off x="614184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DCC1A7-A6AF-8A40-BA17-055C38B49404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DF2FFC-D38F-6E40-B470-A653B9D25DA0}"/>
              </a:ext>
            </a:extLst>
          </p:cNvPr>
          <p:cNvCxnSpPr>
            <a:cxnSpLocks/>
          </p:cNvCxnSpPr>
          <p:nvPr/>
        </p:nvCxnSpPr>
        <p:spPr>
          <a:xfrm flipH="1">
            <a:off x="751869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3D6430-436C-5D47-BD74-ACEA59842D54}"/>
              </a:ext>
            </a:extLst>
          </p:cNvPr>
          <p:cNvCxnSpPr>
            <a:cxnSpLocks/>
          </p:cNvCxnSpPr>
          <p:nvPr/>
        </p:nvCxnSpPr>
        <p:spPr>
          <a:xfrm flipH="1">
            <a:off x="821763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4C5653-FDC9-C841-AB68-486ADB1B469E}"/>
              </a:ext>
            </a:extLst>
          </p:cNvPr>
          <p:cNvCxnSpPr>
            <a:cxnSpLocks/>
          </p:cNvCxnSpPr>
          <p:nvPr/>
        </p:nvCxnSpPr>
        <p:spPr>
          <a:xfrm flipH="1">
            <a:off x="890605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6E036A-12EA-E34E-9C9E-14C6859640E2}"/>
              </a:ext>
            </a:extLst>
          </p:cNvPr>
          <p:cNvCxnSpPr>
            <a:cxnSpLocks/>
          </p:cNvCxnSpPr>
          <p:nvPr/>
        </p:nvCxnSpPr>
        <p:spPr>
          <a:xfrm flipH="1">
            <a:off x="960499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E41004-5F72-BB45-9296-DD1964470C2C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D01806-AF83-6249-A9A1-96051E1AF3C2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6E8EB6-BDA3-B840-9C2B-F5ECDCFC9EB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FB7D3C-0C79-3E4D-A8D6-E8ACA5FADED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B20DD2-D9B3-874C-A870-3C0B27FA8E52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6AAD27-0376-0244-95DE-BFA8D8E83A95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EE257-9353-FD42-BB42-097968F9FE7A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977ADD-0D46-BA4D-81EF-01485ABFBE78}"/>
              </a:ext>
            </a:extLst>
          </p:cNvPr>
          <p:cNvSpPr txBox="1"/>
          <p:nvPr/>
        </p:nvSpPr>
        <p:spPr>
          <a:xfrm>
            <a:off x="0" y="36518"/>
            <a:ext cx="3626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GNLY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D955EF-7FB2-7947-BCB7-8796B5A708C5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51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AB93134A-C6F9-374F-912C-FF71AF627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725" y="1825625"/>
            <a:ext cx="9873643" cy="4351338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F43FFD-7B92-0F48-9B68-6F867CF6168D}"/>
              </a:ext>
            </a:extLst>
          </p:cNvPr>
          <p:cNvCxnSpPr>
            <a:cxnSpLocks/>
          </p:cNvCxnSpPr>
          <p:nvPr/>
        </p:nvCxnSpPr>
        <p:spPr>
          <a:xfrm flipH="1">
            <a:off x="477550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E267BD5-7ACF-6047-9C82-8393DB3B2CFF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B1889-4F85-AF42-87A5-05B44E2A147C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92217-7EE7-CD41-828D-A9F5D7682B11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214E2A-AF07-B64D-90E0-D593E10DD686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9D75B-18A0-2146-807C-8CDB52B08116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DCFE82-9ED2-B140-8481-5E7EB5124831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04C96-3926-4F4A-9C11-110D43A28614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9F2EA-07F4-3343-BB39-E753E20E38D5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90C04-678C-1143-B872-29BAB40C50C8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B2F2DA-DD7A-7041-A4E5-EE34F26BDD9E}"/>
              </a:ext>
            </a:extLst>
          </p:cNvPr>
          <p:cNvCxnSpPr>
            <a:cxnSpLocks/>
          </p:cNvCxnSpPr>
          <p:nvPr/>
        </p:nvCxnSpPr>
        <p:spPr>
          <a:xfrm flipH="1">
            <a:off x="544290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3404DD-DC7D-D443-9470-B75845155E0B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17D281-E62D-6441-AF5C-27A386CE6404}"/>
              </a:ext>
            </a:extLst>
          </p:cNvPr>
          <p:cNvCxnSpPr>
            <a:cxnSpLocks/>
          </p:cNvCxnSpPr>
          <p:nvPr/>
        </p:nvCxnSpPr>
        <p:spPr>
          <a:xfrm flipH="1">
            <a:off x="614184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CF469A-BCEA-E94A-AA95-24405B72E3F1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B48137-92FF-3349-BC33-7353B9EF3A0B}"/>
              </a:ext>
            </a:extLst>
          </p:cNvPr>
          <p:cNvCxnSpPr>
            <a:cxnSpLocks/>
          </p:cNvCxnSpPr>
          <p:nvPr/>
        </p:nvCxnSpPr>
        <p:spPr>
          <a:xfrm flipH="1">
            <a:off x="751869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428DC6-DAF6-1F49-AB29-79DFD60D5855}"/>
              </a:ext>
            </a:extLst>
          </p:cNvPr>
          <p:cNvCxnSpPr>
            <a:cxnSpLocks/>
          </p:cNvCxnSpPr>
          <p:nvPr/>
        </p:nvCxnSpPr>
        <p:spPr>
          <a:xfrm flipH="1">
            <a:off x="821763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13BDA7-27A1-B64D-A89C-145C6A8A6CC1}"/>
              </a:ext>
            </a:extLst>
          </p:cNvPr>
          <p:cNvCxnSpPr>
            <a:cxnSpLocks/>
          </p:cNvCxnSpPr>
          <p:nvPr/>
        </p:nvCxnSpPr>
        <p:spPr>
          <a:xfrm flipH="1">
            <a:off x="890605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D1AA80-D2EB-3F45-AD23-D5D177B8A7A0}"/>
              </a:ext>
            </a:extLst>
          </p:cNvPr>
          <p:cNvCxnSpPr>
            <a:cxnSpLocks/>
          </p:cNvCxnSpPr>
          <p:nvPr/>
        </p:nvCxnSpPr>
        <p:spPr>
          <a:xfrm flipH="1">
            <a:off x="960499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C2C5EB-C1E3-B243-B461-AC80F1B277BE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8916FA-BF6A-4240-915F-06DCBC784852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850A74-1A8B-7242-A7B5-9B9E2EEA3F1A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B5849-63F5-D148-870F-3BFB6AA0E54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C7A96-E23C-B54F-B6A5-5C9237B9565C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8D7C83-E969-D343-ADAF-E156FF52A434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86EB1D-0CB0-2744-9E27-673F44A495BD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DF7F2E-130C-0946-8ABC-425C545C16C5}"/>
              </a:ext>
            </a:extLst>
          </p:cNvPr>
          <p:cNvSpPr txBox="1"/>
          <p:nvPr/>
        </p:nvSpPr>
        <p:spPr>
          <a:xfrm>
            <a:off x="0" y="36518"/>
            <a:ext cx="3626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NKG7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117E2F-0A32-464F-A447-E2453BDE274C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0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D1F1-348B-D541-AAAB-012C5341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 and Plasma cell</a:t>
            </a:r>
          </a:p>
        </p:txBody>
      </p:sp>
      <p:pic>
        <p:nvPicPr>
          <p:cNvPr id="4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17A62BF-7337-C44F-80BF-971DCB51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414" y="2282448"/>
            <a:ext cx="4043172" cy="935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634B5F-B53F-754D-BE2B-6811EB190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762" y="4320416"/>
            <a:ext cx="4242892" cy="323800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4D9CFDB-EFC1-FA49-B055-CDC822F48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331" y="3305292"/>
            <a:ext cx="4242893" cy="6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96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66F08000-1523-0E45-A63E-2ADFE7077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69" y="1825625"/>
            <a:ext cx="9911256" cy="4351338"/>
          </a:xfrm>
        </p:spPr>
      </p:pic>
      <p:pic>
        <p:nvPicPr>
          <p:cNvPr id="4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16229CC-ADB6-1F48-AC21-1203A86B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38" y="485179"/>
            <a:ext cx="2715840" cy="628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931AA-4709-784C-9D2B-984D3AE778C4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CD19 promoter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CF8625-7252-8141-8E8E-425C49D00FD0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73C8C1-777D-C849-BC9D-810D42A17D6E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3F7FE-D6DF-C142-A79E-824778D128FE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62D07-9358-8B40-A9C4-9215C8D7D7D5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98F274-E1DF-364A-88F5-A3FCB647741E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474A2-52FF-8648-B325-82418852C527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55303D-B6FE-154E-B419-E82149557905}"/>
              </a:ext>
            </a:extLst>
          </p:cNvPr>
          <p:cNvCxnSpPr>
            <a:cxnSpLocks/>
          </p:cNvCxnSpPr>
          <p:nvPr/>
        </p:nvCxnSpPr>
        <p:spPr>
          <a:xfrm flipH="1">
            <a:off x="407158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6D964C-22F5-D447-BE29-972E39722149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D5898D-AD02-5245-B4C4-BE869899B86A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9AA9D4-012D-B044-8C83-EB4D26DB0B24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13B2-8B5B-E046-969E-85D9CD68EB7C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C68ED5-6E30-6D4B-A022-5511A9EB439E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FFA68C-5641-0D4A-BF68-6B4CA3FEC355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2BB6D4-CC85-D041-B488-4F2DE5421195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D7C873-125E-8F46-8921-4D1B73F7B30B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E5B393-DBB9-5A4A-95E3-155BD4685913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3D9666-0731-0344-9D70-55DDEC90733D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377314-6833-5343-BCF0-E3FC200A3A8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0561A6-82D0-5949-A734-78A25F80FC8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B92C38-6BD2-2C4A-8469-EEFE65F2EBF2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72F28B-866D-C44F-B7CF-90D634C1935D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9B7D7-5011-ED40-894C-8B889AC6CAC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3B1B98-1904-994D-97AA-54A39EEDD23F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218422-B1E0-9146-9CCF-B5DE27C9876E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0F83BA-6556-194B-BD58-81951BD263D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8CCD86-9C57-E748-965A-ACB7DD74629E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B32AB8-8D7A-A84B-A74C-BA9FDA4C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610" y="1576926"/>
            <a:ext cx="2925113" cy="223233"/>
          </a:xfrm>
          <a:prstGeom prst="rect">
            <a:avLst/>
          </a:prstGeom>
        </p:spPr>
      </p:pic>
      <p:pic>
        <p:nvPicPr>
          <p:cNvPr id="36" name="Picture 3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E01F02E-D919-C34D-8515-86049F9A6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124" y="1030920"/>
            <a:ext cx="2925113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E52FB1-3417-D044-B6DE-317DB92FE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158" y="1825625"/>
            <a:ext cx="98797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3E20EA-E7DF-C442-B32E-F48D7AB6B9EC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CD27 promoter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8FF48F-B9EE-C245-8F6B-1727553637BA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728A1D-BF5F-A446-A44F-BD350CE005A4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FCE68A-59BB-7048-BC8B-E573B07BD53F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6E18A-D136-2A4C-B8EA-834E0F550E76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2F055-4B5E-A446-AEE9-E2AC9D71EAB1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36794-1D02-944A-88DF-BD52375B9613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187EC1-A7D5-5A47-B389-F12BF9323C93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4D0C20-0506-1340-93BD-4F4394F37201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2B7FC2-8FC5-CF4B-8C4D-161627F30999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D91B42-2E9C-EB49-A2D9-444FA0736AA4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F78C5D1-4057-F84D-B257-EF87B1B2EFAF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34AD92-D811-4E40-BABE-42150F81C373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F802F-658C-944A-8721-D6C89D4A999A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DA06CA-C987-0B4A-8653-EBDFAC8CBAD9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9F3061-E0E7-8340-8DDA-AE603CEBA9B4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104CC6-6923-3A41-ACF4-015724357C6D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301A50-07E1-9042-A668-3113116ABF34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4FC1C3-2FF5-794A-B3BE-39D3C1E6E052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46A906-4ED5-1C46-9F90-8781D4E140D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037569-1FF2-5B46-91FE-49EE3C76634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EA79A2-291E-9C4C-B638-0B74143CE492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F4FCF4-3E78-2249-91E4-1D4B63E5EB5E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0D72F-7F74-2E4E-ABAE-05E5EA731961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4CDEB-A1E9-AF46-86D2-F719E83179EF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D959F-3906-F94E-9492-B22C510F7BB6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AB1C89-0E1C-644B-A30B-BAC7FD5AE3E0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BE26F5F-F7C6-484C-A1B9-63A24DF1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38" y="485179"/>
            <a:ext cx="2715840" cy="6285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94BD1B-130C-5042-BBF0-3A9C53E12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610" y="1576926"/>
            <a:ext cx="2925113" cy="223233"/>
          </a:xfrm>
          <a:prstGeom prst="rect">
            <a:avLst/>
          </a:prstGeom>
        </p:spPr>
      </p:pic>
      <p:pic>
        <p:nvPicPr>
          <p:cNvPr id="41" name="Picture 4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29DE828-91E1-7240-94C7-3F15E20FC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124" y="1030920"/>
            <a:ext cx="2925113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5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B547E7EB-6350-AF41-9593-AE586CDCA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221" y="1825625"/>
            <a:ext cx="982717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FD60E6-6AE2-EE44-B74A-4B9C827110D0}"/>
              </a:ext>
            </a:extLst>
          </p:cNvPr>
          <p:cNvSpPr txBox="1"/>
          <p:nvPr/>
        </p:nvSpPr>
        <p:spPr>
          <a:xfrm>
            <a:off x="0" y="36518"/>
            <a:ext cx="3142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CD138 (SDC1) promoter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555C1C-9C63-F840-BEC9-82F67F239540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4283EF-F929-934D-9DC2-EA4954A61E9E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D3B53-0CF2-424C-89B3-93A845E00075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4CA7D-2166-A440-A09A-AC620C746C58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98927-7778-5443-A6A5-27E31F52EDB1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11B315-43FB-7545-8E13-46D60FCCB6FD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C728B9-2384-CA4B-A7F0-2F482A600420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EE0695-3756-E848-940A-F710EBDD27C5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0C6B4C-8912-D94B-A020-1AB0AF635568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AEA5B1-6FF4-E44F-BCB2-203739BA14B3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5A80A4-38C3-D142-B194-4F6C7C2F5BFE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4E46819-DE50-1642-859B-A315A3E778E1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C8AC0C-BAF4-974F-A541-808ABAEE95D6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6965EE-0484-DB41-B743-89560446992A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1077D3-8330-8C47-9F88-69FD8A71C0D0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EF4682-7F37-9047-B402-A480CB5AF933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8AB37F-C9BA-354F-8E14-CCA859EA5DB3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FDFA45-17F0-3048-90DC-BAB5BBA1B743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17C600-F6C9-5149-967C-6CDE22500D23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C301E2-7853-C045-ACDE-27AF7210DEE6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8F22D6-0124-A745-B1AA-A26507F26439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E746A4-B2FC-B844-8E6A-23EFF40474A9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AD3913-6FE7-404A-B26A-4AF0DACAC2A7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296573-132A-D04F-9FDE-2B43BFD3D9D5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41AFD8-98B8-EB4D-8F85-92936953331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53DF6B-AB23-884B-84A8-A13F89A4FCB8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FDEF1498-7845-3548-A049-1C775567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738" y="485179"/>
            <a:ext cx="2715840" cy="6285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2F7E81-999C-CC48-A7E4-433806DAC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610" y="1576926"/>
            <a:ext cx="2925113" cy="223233"/>
          </a:xfrm>
          <a:prstGeom prst="rect">
            <a:avLst/>
          </a:prstGeom>
        </p:spPr>
      </p:pic>
      <p:pic>
        <p:nvPicPr>
          <p:cNvPr id="43" name="Picture 4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5FE4BD2-38A9-0148-903F-76D0F7891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124" y="1030920"/>
            <a:ext cx="2925113" cy="4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77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13D5-1223-864D-A49E-9B44358D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CCE924C-F93A-774F-A47F-F3CB23D9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46" y="3104712"/>
            <a:ext cx="6093201" cy="6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9B42AF-D3B0-9E44-B83B-692A3EA39FE9}"/>
              </a:ext>
            </a:extLst>
          </p:cNvPr>
          <p:cNvSpPr txBox="1">
            <a:spLocks/>
          </p:cNvSpPr>
          <p:nvPr/>
        </p:nvSpPr>
        <p:spPr>
          <a:xfrm>
            <a:off x="932793" y="12737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Mono, M0,M1, M2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6E471A7-E066-3A4C-9CE4-FD0703029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15" y="2750227"/>
            <a:ext cx="3383497" cy="327858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053C1F-B67B-AB40-981F-4FE7EEC7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234" y="4031759"/>
            <a:ext cx="3586883" cy="7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1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5A1B3D8E-8A59-B04F-9642-56768F732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48" y="1857155"/>
            <a:ext cx="9936123" cy="435133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ABBA9F-CD8E-F049-87ED-3D25D883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5" y="1208088"/>
            <a:ext cx="4533900" cy="48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C8823F-E3E4-F941-B44F-6E755A9721F0}"/>
              </a:ext>
            </a:extLst>
          </p:cNvPr>
          <p:cNvSpPr txBox="1"/>
          <p:nvPr/>
        </p:nvSpPr>
        <p:spPr>
          <a:xfrm>
            <a:off x="0" y="36518"/>
            <a:ext cx="4099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CD66b (CEACAM8) promoter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CFB7C7-0BEF-4640-8EFF-02A56C36174A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657809-6704-6D49-B32C-A1D8E5FE35FE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0E64E-422F-584F-BFFF-481F14C02487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5B846-A93C-2D40-AFEA-0F275DEC3A1C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6EB94-70FB-BE48-BB12-7D4992BF441A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228D1-95EC-BF42-9C01-3827DCA7FEC5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0EDB0D-D1A9-0E42-8D39-760210C9A81A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FCD1E5-E36E-3E4F-BD79-69AC38B31417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A4E96F-308D-A547-A8C5-196D9FE1A7AC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C129A1-3176-8D45-987E-F21C34E3A1EF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39E397-F407-A048-A3E0-1B74F146F1E6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CC3FC3-74A2-6B42-B3BE-0632C3C5E218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4FEFB8-08E2-7E44-B045-9E262F0B9F30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24DBBA-3254-7146-BC92-5FAB4E720044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F5A1C3-0109-EB44-B29C-1AFBC67EA4CB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62EFE6-D4A6-CE43-912A-F12D1EB3FF51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3BD5B3-FF14-0041-94B2-615140EEE01F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9D0709-56EF-3344-B84E-C3D37EEA62FD}"/>
              </a:ext>
            </a:extLst>
          </p:cNvPr>
          <p:cNvCxnSpPr>
            <a:cxnSpLocks/>
          </p:cNvCxnSpPr>
          <p:nvPr/>
        </p:nvCxnSpPr>
        <p:spPr>
          <a:xfrm flipH="1">
            <a:off x="957346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3A5548-E9C4-1E4C-8494-84E4EB3E8735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E05092-9C55-C24B-AE56-61904F0C3C6D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D76506-9747-1F43-A4C1-6F804953325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65C96E-1B9B-9A4C-A727-FA06A678BE4A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1139E-6791-F548-B705-3A06052F6B1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EBB892-2238-C14D-A1F5-D73C9E2D4856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EE483-1131-444E-AB77-D968302101A7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F0EE92-40CC-D44C-BAE5-08289DE1C98B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5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4F0B38-302B-A64B-99EE-AA1289C05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604" y="1825625"/>
            <a:ext cx="996380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12776-2191-C64D-BCA1-9148E0568BD4}"/>
              </a:ext>
            </a:extLst>
          </p:cNvPr>
          <p:cNvSpPr txBox="1"/>
          <p:nvPr/>
        </p:nvSpPr>
        <p:spPr>
          <a:xfrm>
            <a:off x="0" y="36518"/>
            <a:ext cx="3584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CD16 (FCGR3B) promoter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B3FFC15-C5CA-6848-8741-6ADF04F1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85" y="1208088"/>
            <a:ext cx="4533900" cy="482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DC1747-3E8F-924A-AD65-988A69E730A3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52B55F-70F4-F142-88E9-AB0E973EC15A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14B10-9F40-1244-8CDF-CAA3E0DE1353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FADF8B-4F60-054D-B143-DFDCCF31A85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476BB-F2C9-8E41-A758-AB56845EB6CF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1D349-C8C9-AC4F-85F8-4A5E0A2C2CAC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1A3A46-2846-5442-8A34-F41FEA97B63E}"/>
              </a:ext>
            </a:extLst>
          </p:cNvPr>
          <p:cNvCxnSpPr>
            <a:cxnSpLocks/>
          </p:cNvCxnSpPr>
          <p:nvPr/>
        </p:nvCxnSpPr>
        <p:spPr>
          <a:xfrm flipH="1">
            <a:off x="406107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E13858-9F66-0042-B50F-D0E1770BAF6D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1A2257-8ACA-3E47-80B1-48F6FEFDA86A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ED8A59-4E72-E24B-A8B0-B45831A46816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5C0679-12BF-F643-B074-02BEFBCD3A9A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6551C9-8879-7640-A7D4-9498967D17AD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A93B93-DA57-6C4A-8B6C-199925D5F392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377A11-02C8-254E-8EBD-29D09F1B6D67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C59168-0BE7-9D42-BE57-B6EAAD7FD863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1E6950-1AA0-A942-BE5E-66306189F938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CB29A5-8F6A-2548-87FE-E7C50866684E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0EC0AD-7BDB-874D-B5D7-BFF275EBA0EE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481EBA5-C407-6449-A52C-2D2AF708DA42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7A0E30-365F-3244-99E5-0660DF2444C9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131919-93C1-854C-A82A-2A8441DBAE1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22BFCE-297F-2C4F-86F6-CDF4D7807715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32A33D-F33F-364D-9E44-F4CBA49B07D9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A509C6-998A-994D-809E-31EBBC334D18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327F2F-1A2D-7A48-B7AA-6D9168283D78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FCE4B9-9A22-EC40-B56C-D6C6ECF7FF61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7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0DF1-28A3-6649-9A20-C3B24C32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iDC,mDC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ABA03CD-3726-1F40-A55D-6F5B1669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377" y="2460618"/>
            <a:ext cx="5144618" cy="29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6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37745DB-1E5A-A64D-A96B-EC8D1E941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46" y="1825625"/>
            <a:ext cx="9953298" cy="4351338"/>
          </a:xfrm>
        </p:spPr>
      </p:pic>
      <p:pic>
        <p:nvPicPr>
          <p:cNvPr id="4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4F2BFE6-E1EF-3B4D-84F7-7F1EFB5D9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848" y="74770"/>
            <a:ext cx="3293897" cy="18834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5D6A7-E25C-BE4C-B042-FB84068838C9}"/>
              </a:ext>
            </a:extLst>
          </p:cNvPr>
          <p:cNvSpPr txBox="1"/>
          <p:nvPr/>
        </p:nvSpPr>
        <p:spPr>
          <a:xfrm>
            <a:off x="0" y="36518"/>
            <a:ext cx="4225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CD11c (ITGAX) promoter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ECC7AC-1D19-E344-AE92-8143C6A2E36E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074FDC-EA5C-3D4E-8467-FA6E9F80A013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A30B4-3894-C142-8633-9E589E94ABEB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D8B76-9B6B-5144-A736-C65F7D66EA43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BD4B9-6B98-E547-9B97-AA2A4CEDCF9B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445F1-9B38-B74F-A4DF-46FFAFCC58D8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F1076B-A267-B34C-9CFD-29983B2D2458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3205CB-E680-CB4E-A2A7-D451B7BF0334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1722BE-A6E1-9946-933D-4648F69BFA8A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EEEE1C-469B-1446-86AE-EAC4AF9F9FBA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CE0A84-3712-4048-B2FF-E234F6BAF68E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976628-FD1A-BF4C-B2AB-2D7109F9921D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0DBC5D-B19E-EA4C-9A69-9330BB46DEDD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6C019D-9E7D-5246-AF14-5A2EDEDC9F17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70556-FBF7-7C4B-B6CC-B10679558A27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92B2DF-3049-A44F-AF9D-D82F8DCD2238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D035A1-2DF9-A349-A181-9517950FFF61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D32FB3-5602-3142-B162-84BCBDDE643B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335B41-2DB3-6A43-8DAB-BBE16D7A01E0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04148C-B439-5649-A3FF-50EAFF36BC97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039118-862B-7C44-B8CB-EB035E8D0615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68E0CB-FE7C-8D4D-B31A-C547F747C66C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1F1738-BFD0-6D4C-B47D-21DE0E893406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723E63-D268-8442-BF5F-CB16C78559A0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69CAFD-2880-B446-961C-669D248CD6F4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FD306A-E225-9340-97E5-2F37BC57E2FE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37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87E5F2-6EC7-384C-A2B4-24B8798E3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45" y="1825625"/>
            <a:ext cx="993227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264F0-1A6B-4C47-8CC5-E98757E87451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CD80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82AF13C-49AB-2C4B-917B-D798B86B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848" y="74770"/>
            <a:ext cx="3293897" cy="18834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E960CA-5FF0-B647-A3F9-198CDD411909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D9727D-2BF5-8846-994D-31114FE02507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FFC57-F2FD-6C47-B0AC-3B5AC2123E5E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F90BC-09AC-D340-9FEA-0EC5F114CFB9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FCD7F-DE98-6F4A-9E50-87E5F7C71707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C8F99F-4A71-AA41-BC9C-BF318FF91525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9EFB4-46B8-0946-85C2-4C0D2D18B368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0B464B-7239-9B40-B30E-0ADB11A411C1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2AE08F-2FB7-B244-B579-53BB191F721D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15D8D-24A4-2446-BF34-B2E707D8BA8B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995567-0871-A64B-9943-D87B124EEDA2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1DC499-CB67-0F45-B32A-992338078459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EB7E4B-E23E-6544-B6DC-163F285FACC5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51D620-17FB-7746-9D19-04811D31F838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DA91E3-9396-4C43-B106-EA7DD5468D0E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9795BA-12A1-FB47-B43B-6C0D0F1386F3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497413-A3F4-A34F-ACF1-8AB95AD56703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42E083-B866-0D48-A0BF-0C3974994CD0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A20DDB-1E4A-F749-9D78-4C970222E20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1F75B-000D-1042-9040-3BCE019980C7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969245-3C01-104E-80DF-F8820B3B47AB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FDA7E7-AC5E-0047-A7EC-8B79AB317046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25362-FE3E-CF46-AFB3-1310D565E273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D4BC32-AC7B-0346-B01D-B2763D58B76C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1F59E-15CC-6F40-8CF9-2F83D8895B27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9C9A15-081F-4943-917F-BBFA19299E6B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13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A0F234B-A1E1-0640-B273-767FE45B8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230" y="1825625"/>
            <a:ext cx="99932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C7270-82F6-2F42-A503-C7ED1E875D79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CD86 promoter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8BA4988-36D8-664A-9C09-EC0EB3AC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848" y="74770"/>
            <a:ext cx="3293897" cy="18834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978601-3A1C-8E42-ACB7-3E57288D981A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4E9B6A-B0F9-0443-839A-6515DA38BC67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AA106-07CC-3342-A57D-3CD2CD50B3A1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A247-0E96-F14F-8A7C-E2F0FE8F8412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FC2D9-BB9A-6442-A737-6E3A8AB5671F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8B0B7-8FD2-A545-BFBC-B007816100B1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00394D-6B3E-2346-8315-630B57AA46A4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31481F-25A7-724D-BE81-A49C9054983A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9B59B9-2068-B245-A0AA-5BD497B01037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027A8C-A053-E44E-9DA1-662300FC3344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287FF3-1923-A848-8A86-968EFB01EA84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A897CB-6299-6040-8D13-CE1756C7653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15BFD8-CAB8-0F49-BF49-CE6705C3A235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57C965-7EA9-F443-8E56-44A26F90B5C7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065C8E-A257-2C42-9EA7-5CE60D111039}"/>
              </a:ext>
            </a:extLst>
          </p:cNvPr>
          <p:cNvCxnSpPr>
            <a:cxnSpLocks/>
          </p:cNvCxnSpPr>
          <p:nvPr/>
        </p:nvCxnSpPr>
        <p:spPr>
          <a:xfrm flipH="1">
            <a:off x="749767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286B3B-1150-CD4E-B799-9050FD3A7F5F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A79961-D3AD-694C-BF63-AFA7D688B376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CA2BC9-9A62-554A-9BE8-459B572DF389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0BD530-F1E8-0F40-BBF5-C1DEEE3D0204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C370D-5D82-4E42-9B35-B4E8D6AD482E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B826EA-9241-F34E-8E98-1BBABBED940F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1936F2-578C-FC4A-88E0-64151F1E941F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74ADA6-F274-8F4A-AD7A-803F9866575D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8519D-DC11-6246-BF6F-7DACB218FAB4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42408-5A7C-334B-B7E3-BCF1166E0A20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99417E-D8D5-C04D-9316-DC3408C5A0CA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0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1E9708ED-016A-D145-BBAE-BBBA7141C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177" y="1825625"/>
            <a:ext cx="100102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EF9EF-96A5-6148-8E92-2012B8145992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CD83 promoter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EF9634-2F9A-1B4E-8DBB-D7CDA9B5281F}"/>
              </a:ext>
            </a:extLst>
          </p:cNvPr>
          <p:cNvCxnSpPr>
            <a:cxnSpLocks/>
          </p:cNvCxnSpPr>
          <p:nvPr/>
        </p:nvCxnSpPr>
        <p:spPr>
          <a:xfrm flipH="1">
            <a:off x="4814420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696B31-BC25-6F46-A9AA-0DAF24FD8038}"/>
              </a:ext>
            </a:extLst>
          </p:cNvPr>
          <p:cNvSpPr txBox="1"/>
          <p:nvPr/>
        </p:nvSpPr>
        <p:spPr>
          <a:xfrm>
            <a:off x="1492740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4E1E6-4DF2-9B43-8276-722D01A2408E}"/>
              </a:ext>
            </a:extLst>
          </p:cNvPr>
          <p:cNvSpPr txBox="1"/>
          <p:nvPr/>
        </p:nvSpPr>
        <p:spPr>
          <a:xfrm>
            <a:off x="2148008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8CA83-5DF8-8746-928D-E80337C787AB}"/>
              </a:ext>
            </a:extLst>
          </p:cNvPr>
          <p:cNvSpPr txBox="1"/>
          <p:nvPr/>
        </p:nvSpPr>
        <p:spPr>
          <a:xfrm>
            <a:off x="2983681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F2281-8189-6F4F-88F8-2AE269FB48A9}"/>
              </a:ext>
            </a:extLst>
          </p:cNvPr>
          <p:cNvSpPr txBox="1"/>
          <p:nvPr/>
        </p:nvSpPr>
        <p:spPr>
          <a:xfrm>
            <a:off x="3659028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3370D-1C79-0F40-B6A3-B5B6447CD8AB}"/>
              </a:ext>
            </a:extLst>
          </p:cNvPr>
          <p:cNvSpPr txBox="1"/>
          <p:nvPr/>
        </p:nvSpPr>
        <p:spPr>
          <a:xfrm>
            <a:off x="4395172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A6FE06-2563-DF43-9AFE-CF28E9D6EB77}"/>
              </a:ext>
            </a:extLst>
          </p:cNvPr>
          <p:cNvCxnSpPr>
            <a:cxnSpLocks/>
          </p:cNvCxnSpPr>
          <p:nvPr/>
        </p:nvCxnSpPr>
        <p:spPr>
          <a:xfrm flipH="1">
            <a:off x="4117321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BCAC19-EA31-D24A-AA9F-AEEFEC25882E}"/>
              </a:ext>
            </a:extLst>
          </p:cNvPr>
          <p:cNvCxnSpPr>
            <a:cxnSpLocks/>
          </p:cNvCxnSpPr>
          <p:nvPr/>
        </p:nvCxnSpPr>
        <p:spPr>
          <a:xfrm flipH="1">
            <a:off x="3413120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AFECCC-1F55-8F4B-BA97-DCC186563CFC}"/>
              </a:ext>
            </a:extLst>
          </p:cNvPr>
          <p:cNvCxnSpPr>
            <a:cxnSpLocks/>
          </p:cNvCxnSpPr>
          <p:nvPr/>
        </p:nvCxnSpPr>
        <p:spPr>
          <a:xfrm flipH="1">
            <a:off x="2732772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664745-B414-7C48-839E-B545A5C7C047}"/>
              </a:ext>
            </a:extLst>
          </p:cNvPr>
          <p:cNvCxnSpPr>
            <a:cxnSpLocks/>
          </p:cNvCxnSpPr>
          <p:nvPr/>
        </p:nvCxnSpPr>
        <p:spPr>
          <a:xfrm flipH="1">
            <a:off x="2060424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C53ECC-2A0D-4746-B4E6-46C24D8C5037}"/>
              </a:ext>
            </a:extLst>
          </p:cNvPr>
          <p:cNvCxnSpPr>
            <a:cxnSpLocks/>
          </p:cNvCxnSpPr>
          <p:nvPr/>
        </p:nvCxnSpPr>
        <p:spPr>
          <a:xfrm flipH="1">
            <a:off x="5494182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E80491-39DB-CF48-ABF8-4DA3ACBDD031}"/>
              </a:ext>
            </a:extLst>
          </p:cNvPr>
          <p:cNvSpPr txBox="1"/>
          <p:nvPr/>
        </p:nvSpPr>
        <p:spPr>
          <a:xfrm>
            <a:off x="4999517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B5D1A9-6615-F945-8A6B-DAF3B5BD020D}"/>
              </a:ext>
            </a:extLst>
          </p:cNvPr>
          <p:cNvCxnSpPr>
            <a:cxnSpLocks/>
          </p:cNvCxnSpPr>
          <p:nvPr/>
        </p:nvCxnSpPr>
        <p:spPr>
          <a:xfrm flipH="1">
            <a:off x="6182607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0F2033-F778-9E43-BAEA-3EB9616F114D}"/>
              </a:ext>
            </a:extLst>
          </p:cNvPr>
          <p:cNvCxnSpPr>
            <a:cxnSpLocks/>
          </p:cNvCxnSpPr>
          <p:nvPr/>
        </p:nvCxnSpPr>
        <p:spPr>
          <a:xfrm flipH="1">
            <a:off x="6881546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893DF8-FE45-3944-84F3-B406A8F0FA97}"/>
              </a:ext>
            </a:extLst>
          </p:cNvPr>
          <p:cNvCxnSpPr>
            <a:cxnSpLocks/>
          </p:cNvCxnSpPr>
          <p:nvPr/>
        </p:nvCxnSpPr>
        <p:spPr>
          <a:xfrm flipH="1">
            <a:off x="7559461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9E94C7-7F82-DA41-8ACF-1B9BB151FCDD}"/>
              </a:ext>
            </a:extLst>
          </p:cNvPr>
          <p:cNvCxnSpPr>
            <a:cxnSpLocks/>
          </p:cNvCxnSpPr>
          <p:nvPr/>
        </p:nvCxnSpPr>
        <p:spPr>
          <a:xfrm flipH="1">
            <a:off x="8249733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164506-E6CE-2449-9E9D-92A24F6A7F0D}"/>
              </a:ext>
            </a:extLst>
          </p:cNvPr>
          <p:cNvCxnSpPr>
            <a:cxnSpLocks/>
          </p:cNvCxnSpPr>
          <p:nvPr/>
        </p:nvCxnSpPr>
        <p:spPr>
          <a:xfrm flipH="1">
            <a:off x="8959181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3AB7B5-4155-9841-909C-44B094CFA0AE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F08FEC-33CD-2D48-81F1-B8106E51CE59}"/>
              </a:ext>
            </a:extLst>
          </p:cNvPr>
          <p:cNvSpPr txBox="1"/>
          <p:nvPr/>
        </p:nvSpPr>
        <p:spPr>
          <a:xfrm>
            <a:off x="8402852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E61A8B-91E5-CD40-ABDE-4993A2AF4747}"/>
              </a:ext>
            </a:extLst>
          </p:cNvPr>
          <p:cNvSpPr txBox="1"/>
          <p:nvPr/>
        </p:nvSpPr>
        <p:spPr>
          <a:xfrm>
            <a:off x="9012876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BD5AC6-231C-7C48-AF08-82731695297F}"/>
              </a:ext>
            </a:extLst>
          </p:cNvPr>
          <p:cNvSpPr txBox="1"/>
          <p:nvPr/>
        </p:nvSpPr>
        <p:spPr>
          <a:xfrm>
            <a:off x="9648751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4901F6-9C0F-E447-99FA-396DBC3227DC}"/>
              </a:ext>
            </a:extLst>
          </p:cNvPr>
          <p:cNvSpPr txBox="1"/>
          <p:nvPr/>
        </p:nvSpPr>
        <p:spPr>
          <a:xfrm>
            <a:off x="5643980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32A91-3320-3849-B2C8-B2F206B18DD9}"/>
              </a:ext>
            </a:extLst>
          </p:cNvPr>
          <p:cNvSpPr txBox="1"/>
          <p:nvPr/>
        </p:nvSpPr>
        <p:spPr>
          <a:xfrm>
            <a:off x="6306554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A8141B-8288-8E42-8436-8FEAA4CE41D7}"/>
              </a:ext>
            </a:extLst>
          </p:cNvPr>
          <p:cNvSpPr txBox="1"/>
          <p:nvPr/>
        </p:nvSpPr>
        <p:spPr>
          <a:xfrm>
            <a:off x="6984469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11E5AC-7563-E647-A745-4FB5AE1D4B74}"/>
              </a:ext>
            </a:extLst>
          </p:cNvPr>
          <p:cNvSpPr txBox="1"/>
          <p:nvPr/>
        </p:nvSpPr>
        <p:spPr>
          <a:xfrm>
            <a:off x="7698369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5AABDA-63C6-F64F-8FB2-5E7ABFF98ABC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5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1CD6-F354-4441-8904-B025627A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57" y="215287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 in marker regions</a:t>
            </a:r>
          </a:p>
        </p:txBody>
      </p:sp>
    </p:spTree>
    <p:extLst>
      <p:ext uri="{BB962C8B-B14F-4D97-AF65-F5344CB8AC3E}">
        <p14:creationId xmlns:p14="http://schemas.microsoft.com/office/powerpoint/2010/main" val="3527995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4210-5DBA-8240-841D-2FEBC185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8C1A5-E147-CD44-B8A8-6E554A57C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found DMRs while we developed the 13 cell types reference.</a:t>
            </a:r>
          </a:p>
          <a:p>
            <a:r>
              <a:rPr lang="en-US" dirty="0"/>
              <a:t>From Blueprint marker list, we tested if our cell type specific DMR intersects with those marker genes and their promoter (1 kb upstream)  </a:t>
            </a:r>
          </a:p>
          <a:p>
            <a:r>
              <a:rPr lang="en-US" dirty="0"/>
              <a:t>Tested Marker genes: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B24B4-9E31-1049-BA38-6C11EEF0C65A}"/>
              </a:ext>
            </a:extLst>
          </p:cNvPr>
          <p:cNvSpPr txBox="1"/>
          <p:nvPr/>
        </p:nvSpPr>
        <p:spPr>
          <a:xfrm>
            <a:off x="1045786" y="4235113"/>
            <a:ext cx="875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['CD3D','CD3E','CD3G','CD4','CD8A','CD8B','CD19','CD27','CD14','FCGR3A','FCGR3B','GP1BA’,</a:t>
            </a:r>
          </a:p>
          <a:p>
            <a:r>
              <a:rPr lang="en-US" dirty="0"/>
              <a:t>'FCGR1A','FCGR1B','FCGR1CP','PTPRC','CEACAM8','NCAM1','SDC1','ITGAX','CD80','CD86']</a:t>
            </a:r>
          </a:p>
        </p:txBody>
      </p:sp>
    </p:spTree>
    <p:extLst>
      <p:ext uri="{BB962C8B-B14F-4D97-AF65-F5344CB8AC3E}">
        <p14:creationId xmlns:p14="http://schemas.microsoft.com/office/powerpoint/2010/main" val="3085810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6C55-8A5A-4F4A-B3F5-16BC7497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792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DMRs in marker gene body and promoter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2E8A3-5808-6645-BAF4-C346AF5884EC}"/>
              </a:ext>
            </a:extLst>
          </p:cNvPr>
          <p:cNvSpPr txBox="1"/>
          <p:nvPr/>
        </p:nvSpPr>
        <p:spPr>
          <a:xfrm>
            <a:off x="9473573" y="2212423"/>
            <a:ext cx="17447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SDC1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CEACAM8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ITGAX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CD3G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CD3E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NCAM1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CD86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1C150-8860-634D-AAF7-DD8809AE2B46}"/>
              </a:ext>
            </a:extLst>
          </p:cNvPr>
          <p:cNvSpPr txBox="1"/>
          <p:nvPr/>
        </p:nvSpPr>
        <p:spPr>
          <a:xfrm>
            <a:off x="4589630" y="2181645"/>
            <a:ext cx="174471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CEACAM8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E7E07-21C8-A142-8F36-F72FABB42180}"/>
              </a:ext>
            </a:extLst>
          </p:cNvPr>
          <p:cNvSpPr txBox="1"/>
          <p:nvPr/>
        </p:nvSpPr>
        <p:spPr>
          <a:xfrm>
            <a:off x="2134358" y="2212423"/>
            <a:ext cx="17447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CD8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CD8A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CD8B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4EE43-32A3-F44E-87C4-12A54471C837}"/>
              </a:ext>
            </a:extLst>
          </p:cNvPr>
          <p:cNvSpPr txBox="1"/>
          <p:nvPr/>
        </p:nvSpPr>
        <p:spPr>
          <a:xfrm>
            <a:off x="6334348" y="2215046"/>
            <a:ext cx="1744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FCGR3A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PTPRC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ITGAX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6F6A1-8696-8B47-BFEC-B99965E14A09}"/>
              </a:ext>
            </a:extLst>
          </p:cNvPr>
          <p:cNvSpPr txBox="1"/>
          <p:nvPr/>
        </p:nvSpPr>
        <p:spPr>
          <a:xfrm>
            <a:off x="936181" y="2212423"/>
            <a:ext cx="17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CD4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18182-3BC2-A24D-998C-4A7C0505FE48}"/>
              </a:ext>
            </a:extLst>
          </p:cNvPr>
          <p:cNvSpPr txBox="1"/>
          <p:nvPr/>
        </p:nvSpPr>
        <p:spPr>
          <a:xfrm>
            <a:off x="7807651" y="2212423"/>
            <a:ext cx="17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CEACAM8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A37018-A9D0-BE41-A7A0-CEF8E515B8DD}"/>
              </a:ext>
            </a:extLst>
          </p:cNvPr>
          <p:cNvSpPr txBox="1"/>
          <p:nvPr/>
        </p:nvSpPr>
        <p:spPr>
          <a:xfrm>
            <a:off x="3361994" y="2214144"/>
            <a:ext cx="17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CD19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A428C-1E49-5E40-91C9-C2B4B5888793}"/>
              </a:ext>
            </a:extLst>
          </p:cNvPr>
          <p:cNvSpPr txBox="1"/>
          <p:nvPr/>
        </p:nvSpPr>
        <p:spPr>
          <a:xfrm>
            <a:off x="1614098" y="6028852"/>
            <a:ext cx="809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Mn, M0, M1, M2, </a:t>
            </a:r>
            <a:r>
              <a:rPr lang="en-US" dirty="0" err="1"/>
              <a:t>iDC</a:t>
            </a:r>
            <a:r>
              <a:rPr lang="en-US" dirty="0"/>
              <a:t> and </a:t>
            </a:r>
            <a:r>
              <a:rPr lang="en-US" dirty="0" err="1"/>
              <a:t>mDC</a:t>
            </a:r>
            <a:r>
              <a:rPr lang="en-US" dirty="0"/>
              <a:t> DMRs have no overlapping in the tested regions</a:t>
            </a:r>
          </a:p>
        </p:txBody>
      </p:sp>
    </p:spTree>
    <p:extLst>
      <p:ext uri="{BB962C8B-B14F-4D97-AF65-F5344CB8AC3E}">
        <p14:creationId xmlns:p14="http://schemas.microsoft.com/office/powerpoint/2010/main" val="312050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C3C5EBC7-C2ED-F34C-98FA-35E6335F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631" y="1825625"/>
            <a:ext cx="9988738" cy="4351338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0BB19DB-CFBB-CE4C-9C7B-F8473A128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8656DA-0D72-874F-B000-5C6DF6EB8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80B8B7-3247-6348-A94B-CAC85893A52C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0780CE-697C-5344-9FCD-B0103BCFCE94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A91FF-E7A2-FC4D-AC16-C29D008AA3F3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A444C-B58C-6346-94A3-A2BF2C672D82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40FBD-02B3-2048-9434-26AB2FF97424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772222-0533-674C-B9C4-D33099C2ED8C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DFA1B7-15E6-384F-94C8-2B0820E3BFEE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EC4EAE-A675-7749-8628-FF7FEF35CDEF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E4E0C3-6D9C-2D42-A67B-5CF21CA606E4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532D5F-4793-7A4E-983F-F1F95DDB6B4E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21161-220F-DA42-B76E-17BD4F46743C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9A8819-3F74-234C-A894-A28552829C6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E03516-CC46-454C-AC32-90BAAE91FA21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1E7E95-C35C-294D-9AA8-7D9A5FD57676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AA8B0E-7CBC-574D-8A21-BCA4DE70E526}"/>
              </a:ext>
            </a:extLst>
          </p:cNvPr>
          <p:cNvCxnSpPr>
            <a:cxnSpLocks/>
          </p:cNvCxnSpPr>
          <p:nvPr/>
        </p:nvCxnSpPr>
        <p:spPr>
          <a:xfrm flipH="1">
            <a:off x="749767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5ECA20-2BD4-9B4A-8BCB-C10374FEA2DB}"/>
              </a:ext>
            </a:extLst>
          </p:cNvPr>
          <p:cNvCxnSpPr>
            <a:cxnSpLocks/>
          </p:cNvCxnSpPr>
          <p:nvPr/>
        </p:nvCxnSpPr>
        <p:spPr>
          <a:xfrm flipH="1">
            <a:off x="818610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E083DC-B0C5-0745-A0FF-5B42E483E11F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24EAC4-E472-BB4C-B154-04ECE1009FD8}"/>
              </a:ext>
            </a:extLst>
          </p:cNvPr>
          <p:cNvCxnSpPr>
            <a:cxnSpLocks/>
          </p:cNvCxnSpPr>
          <p:nvPr/>
        </p:nvCxnSpPr>
        <p:spPr>
          <a:xfrm flipH="1">
            <a:off x="956295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08C609E-7A23-D244-B11D-1014DC9F9105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2CDC25-EFE3-CB46-9452-82931756686D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56249-2D97-2F4F-8FBE-C5038BFB0463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67CF64-C34B-F64A-B5F8-631187A3DCF0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1909C-06C5-9143-B42B-67A04FE70A9B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792218-5974-F54A-B7A9-AD22A500BD61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C4BD50-2AAE-DB4B-A203-81D63C410EC2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665DFA-26E4-D342-B508-9B1F5CF3CFE9}"/>
              </a:ext>
            </a:extLst>
          </p:cNvPr>
          <p:cNvSpPr txBox="1"/>
          <p:nvPr/>
        </p:nvSpPr>
        <p:spPr>
          <a:xfrm>
            <a:off x="0" y="36518"/>
            <a:ext cx="2476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CD14 promoter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32E3A8-5115-5045-BC5D-23F920038ACD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25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0F85-2348-FE4E-98E9-692C0E4F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9837-CE3F-7248-8201-6AFE146D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Probably we want to remove macrophages and combine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769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8EF497-38B9-1E4C-835A-E9CEC1B28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9030"/>
            <a:ext cx="10515600" cy="366452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338183-1FDA-3245-84E8-07EDF5F8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58660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F30D-362F-1043-BF05-67A6BFB7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 (z-score)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4B839B4-EADE-674D-9B2A-449379429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9340"/>
            <a:ext cx="10515600" cy="3563907"/>
          </a:xfrm>
        </p:spPr>
      </p:pic>
    </p:spTree>
    <p:extLst>
      <p:ext uri="{BB962C8B-B14F-4D97-AF65-F5344CB8AC3E}">
        <p14:creationId xmlns:p14="http://schemas.microsoft.com/office/powerpoint/2010/main" val="141735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B1E4ACD-1F51-0E4B-AB88-1334E65AF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586" y="1825625"/>
            <a:ext cx="992176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6B069-932F-0949-BF18-BB456FBE390F}"/>
              </a:ext>
            </a:extLst>
          </p:cNvPr>
          <p:cNvSpPr txBox="1"/>
          <p:nvPr/>
        </p:nvSpPr>
        <p:spPr>
          <a:xfrm>
            <a:off x="0" y="36518"/>
            <a:ext cx="3478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CD42b (GP1BA) promoter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D7FA6250-4073-A147-8DFF-3BCC1119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B48C74-6EBE-494E-83EB-A8F499D0E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8B701B-28F5-E641-935B-E6FF97AA4E9D}"/>
              </a:ext>
            </a:extLst>
          </p:cNvPr>
          <p:cNvCxnSpPr>
            <a:cxnSpLocks/>
          </p:cNvCxnSpPr>
          <p:nvPr/>
        </p:nvCxnSpPr>
        <p:spPr>
          <a:xfrm flipH="1">
            <a:off x="476499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CF1AFFB-4502-3147-A563-AC4A770C248D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E82396-454D-714A-8A87-486A29B306D8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9D7A56-8801-B84E-A212-7D7D4B209CB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EB13B5-8779-AF4F-B7BB-3940EF76757A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E4E58C-9B45-E84F-BF98-64151A7E07A0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B73619-DEE8-704B-87B7-0AE18C11A9F3}"/>
              </a:ext>
            </a:extLst>
          </p:cNvPr>
          <p:cNvCxnSpPr>
            <a:cxnSpLocks/>
          </p:cNvCxnSpPr>
          <p:nvPr/>
        </p:nvCxnSpPr>
        <p:spPr>
          <a:xfrm flipH="1">
            <a:off x="409260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0A9860-CEBF-004C-AA50-20664DDC6857}"/>
              </a:ext>
            </a:extLst>
          </p:cNvPr>
          <p:cNvCxnSpPr>
            <a:cxnSpLocks/>
          </p:cNvCxnSpPr>
          <p:nvPr/>
        </p:nvCxnSpPr>
        <p:spPr>
          <a:xfrm flipH="1">
            <a:off x="338840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D798004-AB17-8647-B753-A8DC393D638C}"/>
              </a:ext>
            </a:extLst>
          </p:cNvPr>
          <p:cNvCxnSpPr>
            <a:cxnSpLocks/>
          </p:cNvCxnSpPr>
          <p:nvPr/>
        </p:nvCxnSpPr>
        <p:spPr>
          <a:xfrm flipH="1">
            <a:off x="269570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63C2B54-9D50-3E4F-854E-2020052D8D26}"/>
              </a:ext>
            </a:extLst>
          </p:cNvPr>
          <p:cNvCxnSpPr>
            <a:cxnSpLocks/>
          </p:cNvCxnSpPr>
          <p:nvPr/>
        </p:nvCxnSpPr>
        <p:spPr>
          <a:xfrm flipH="1">
            <a:off x="200914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4BB8092-C138-9147-BD57-42732EC6EBAE}"/>
              </a:ext>
            </a:extLst>
          </p:cNvPr>
          <p:cNvCxnSpPr>
            <a:cxnSpLocks/>
          </p:cNvCxnSpPr>
          <p:nvPr/>
        </p:nvCxnSpPr>
        <p:spPr>
          <a:xfrm flipH="1">
            <a:off x="545341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A076F06-275E-9F4E-A9A2-410C3D695C62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D5A058-3B49-D84D-832F-B198C540D3E0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D4BB86-E958-BA47-A228-A1961B22FA7D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5986C69-9DA3-6845-9241-DFB3B2DBF549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8BBBB6E-62F8-4B4A-B3AA-9941907099D4}"/>
              </a:ext>
            </a:extLst>
          </p:cNvPr>
          <p:cNvCxnSpPr>
            <a:cxnSpLocks/>
          </p:cNvCxnSpPr>
          <p:nvPr/>
        </p:nvCxnSpPr>
        <p:spPr>
          <a:xfrm flipH="1">
            <a:off x="818610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BAEA68-8D2B-D846-ACF8-F43C9424870E}"/>
              </a:ext>
            </a:extLst>
          </p:cNvPr>
          <p:cNvCxnSpPr>
            <a:cxnSpLocks/>
          </p:cNvCxnSpPr>
          <p:nvPr/>
        </p:nvCxnSpPr>
        <p:spPr>
          <a:xfrm flipH="1">
            <a:off x="889554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78E5B5-A47E-AC43-987F-468C09145AC7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B86DE05-C1CB-134E-AC1A-AACBCE7656CA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536071-1D17-0248-AA1A-BD1C02AE3D78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B9DF46E-11D4-6E44-88B7-82839C3D91D9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B0AB41F-7C4B-A441-9518-25FB2CA1944B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5D0D93-8E2A-0B4D-BFD3-B985DF1C316F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FE1AE6-AF04-B04D-8E37-40E2FE435D89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1EB77D-813A-AA44-9588-B65B1EFBBAE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95BDB4B-8754-724B-965F-F5AF6F11130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0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quare&#10;&#10;Description automatically generated">
            <a:extLst>
              <a:ext uri="{FF2B5EF4-FFF2-40B4-BE49-F238E27FC236}">
                <a16:creationId xmlns:a16="http://schemas.microsoft.com/office/drawing/2014/main" id="{9E955788-B8E6-1949-AFE2-CA4572941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648" y="1878175"/>
            <a:ext cx="9900745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4F132F-EEA7-BC47-A932-F5765AB97117}"/>
              </a:ext>
            </a:extLst>
          </p:cNvPr>
          <p:cNvSpPr txBox="1"/>
          <p:nvPr/>
        </p:nvSpPr>
        <p:spPr>
          <a:xfrm>
            <a:off x="0" y="36518"/>
            <a:ext cx="3321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CD64 (FCGR1A) promoter</a:t>
            </a: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526C734D-2B62-9247-A717-E1130C65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BC518-9171-B34D-A282-1C4FD98C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5D27B15-EF3A-814E-8085-7E5F2506A7FE}"/>
              </a:ext>
            </a:extLst>
          </p:cNvPr>
          <p:cNvCxnSpPr>
            <a:cxnSpLocks/>
          </p:cNvCxnSpPr>
          <p:nvPr/>
        </p:nvCxnSpPr>
        <p:spPr>
          <a:xfrm flipH="1">
            <a:off x="474397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93467BF-CE07-1843-A5DF-7F19F0AB5128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1E9564-1BC8-6140-AE31-0B536EFEE8F5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454B33-6812-FB48-974B-2D196118D627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1296C9-EE5A-A048-A4C2-AE950D1A38E6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F37CE3-DC35-7549-8311-2745FE9095C4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8C4EC3C-2163-954C-9880-5D8ED0E3D54E}"/>
              </a:ext>
            </a:extLst>
          </p:cNvPr>
          <p:cNvCxnSpPr>
            <a:cxnSpLocks/>
          </p:cNvCxnSpPr>
          <p:nvPr/>
        </p:nvCxnSpPr>
        <p:spPr>
          <a:xfrm flipH="1">
            <a:off x="406107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38A2C-B012-074E-AEBD-A215F3801B82}"/>
              </a:ext>
            </a:extLst>
          </p:cNvPr>
          <p:cNvCxnSpPr>
            <a:cxnSpLocks/>
          </p:cNvCxnSpPr>
          <p:nvPr/>
        </p:nvCxnSpPr>
        <p:spPr>
          <a:xfrm flipH="1">
            <a:off x="336738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DDF186-4A00-1C48-824C-1A640B0A80B1}"/>
              </a:ext>
            </a:extLst>
          </p:cNvPr>
          <p:cNvCxnSpPr>
            <a:cxnSpLocks/>
          </p:cNvCxnSpPr>
          <p:nvPr/>
        </p:nvCxnSpPr>
        <p:spPr>
          <a:xfrm flipH="1">
            <a:off x="267468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0C6EEE-F5C7-5642-A25A-4F704738E5FE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6F574E-FF11-A544-8A8D-F9CF46A3F602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166143F-8AC0-8847-9782-3B6FB69E85AE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3EEBC98-D8CA-704B-88C3-AC99B9E626C3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5EFD29-6837-E04E-94A3-9AFAB555576B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B8A311D-2791-7342-B458-2FB9B4CE461B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DB98B0-4373-1D49-8A6F-FA08B8EDEFF0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F61654-1B01-E245-8F93-4415C11DA95C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1AB39F-F50C-614A-B2FF-F2DBF645FFC0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7968DD3-C9D2-F741-BB80-156C4F0DDB51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BFD4CB-8538-6643-8E60-6C8528786404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FA1DDC-BE09-B441-A94C-2DBD1F65B427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623331-2C30-4E4D-A96E-190258A4FEDB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D69891-A57C-514C-AAD2-8903AD91FF20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6D90EB-FDB0-8449-A353-9242B6224E8E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9DA352-F1F1-0640-9423-923C042660AB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0D0C9B-31EC-E445-979F-5C4D23BF4815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1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DA265F3B-94ED-464C-863E-4DC8B2956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178" y="1825625"/>
            <a:ext cx="993227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AFB9A-4E4B-BF4C-9A20-5F8073D5F4B2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CD45 (PTPRC) promoter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D50769E-99D6-4041-ABF4-FD270A03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16" y="0"/>
            <a:ext cx="2563690" cy="2484196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60D6FD-97BD-E646-9A1F-FBB5035B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763546"/>
            <a:ext cx="3586883" cy="7155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B73489-88EE-564B-BA69-2AB5EC7014B2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BDA722-9E8B-E646-97EE-1DE74355EBA1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9FF42-6AAC-574E-A6C3-DD2661151A40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27846-62CE-654C-A022-5F287F809D01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CD923B-8752-A84E-8E43-7F440FDEFA06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B8A8C-CC29-AD4F-AC18-A6D940BC0F3A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EFE6A1-5C12-8E40-B71E-985CA54686E1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84B241-E1BD-764C-9EC4-02F67BAD35F4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B4B021-BD19-554C-968B-B7D3452FE92A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FADC1A-E685-5A44-A318-0A45B7CDA5A1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DEBC20-8B81-1546-BD1A-6B60FBFBFE14}"/>
              </a:ext>
            </a:extLst>
          </p:cNvPr>
          <p:cNvCxnSpPr>
            <a:cxnSpLocks/>
          </p:cNvCxnSpPr>
          <p:nvPr/>
        </p:nvCxnSpPr>
        <p:spPr>
          <a:xfrm flipH="1">
            <a:off x="5432397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BFAE2F-1685-9546-B95E-AB6866AAE22A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5EC17F-8C1E-4D49-8B36-7C915422814A}"/>
              </a:ext>
            </a:extLst>
          </p:cNvPr>
          <p:cNvCxnSpPr>
            <a:cxnSpLocks/>
          </p:cNvCxnSpPr>
          <p:nvPr/>
        </p:nvCxnSpPr>
        <p:spPr>
          <a:xfrm flipH="1">
            <a:off x="6120822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DE728A-426C-1347-9AA7-F6C21932A5F4}"/>
              </a:ext>
            </a:extLst>
          </p:cNvPr>
          <p:cNvCxnSpPr>
            <a:cxnSpLocks/>
          </p:cNvCxnSpPr>
          <p:nvPr/>
        </p:nvCxnSpPr>
        <p:spPr>
          <a:xfrm flipH="1">
            <a:off x="6819761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B07231-3FDB-5E49-96C2-E338A716665A}"/>
              </a:ext>
            </a:extLst>
          </p:cNvPr>
          <p:cNvCxnSpPr>
            <a:cxnSpLocks/>
          </p:cNvCxnSpPr>
          <p:nvPr/>
        </p:nvCxnSpPr>
        <p:spPr>
          <a:xfrm flipH="1">
            <a:off x="7487166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4572BB-9D27-B44F-A100-F6FA52ED398C}"/>
              </a:ext>
            </a:extLst>
          </p:cNvPr>
          <p:cNvCxnSpPr>
            <a:cxnSpLocks/>
          </p:cNvCxnSpPr>
          <p:nvPr/>
        </p:nvCxnSpPr>
        <p:spPr>
          <a:xfrm flipH="1">
            <a:off x="8175591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47791C-8EA3-C14E-B627-F2F538490721}"/>
              </a:ext>
            </a:extLst>
          </p:cNvPr>
          <p:cNvCxnSpPr>
            <a:cxnSpLocks/>
          </p:cNvCxnSpPr>
          <p:nvPr/>
        </p:nvCxnSpPr>
        <p:spPr>
          <a:xfrm flipH="1">
            <a:off x="8885039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45D23D-7806-FF4E-9C1C-CBA977129124}"/>
              </a:ext>
            </a:extLst>
          </p:cNvPr>
          <p:cNvCxnSpPr>
            <a:cxnSpLocks/>
          </p:cNvCxnSpPr>
          <p:nvPr/>
        </p:nvCxnSpPr>
        <p:spPr>
          <a:xfrm flipH="1">
            <a:off x="9552444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61897C-683E-F34F-BB9D-0C61211471A4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F29963-D97D-5142-B629-FC7E3FB3E0A5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A50899-4D16-6D41-AD38-C298974CB098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3DC99A-B77D-1545-9135-38C8E38B20D7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4729BE-4951-9641-9B20-EC00C440E9B6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538EBB-9A74-9746-88C4-124DEB251EE8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6C3717-A8E6-814F-8590-9DFD6F82C4F3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BC7F55-B0D2-B640-B515-BC0C101095F2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5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1B85A02-AFC1-224A-A67F-38FD8B94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395" y="1899767"/>
            <a:ext cx="1010782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D1D72-D39A-2B4C-876A-B38992FA2145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CD206 (MRC1) promoter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A7E76C-1DAF-EA46-B7FF-49711ED4C20A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E7F428-396E-944F-B0D9-E2C234367FBC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8EDD3-89EB-4A47-A79B-B840A6AE9F13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3B361-8B39-CC44-8674-9870605D26B1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8BF32B-E56D-184D-A647-33F6463A53B1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2A2CF-0196-3E46-8DA7-8AED4664C861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A88E82-9E66-AF4B-A3CC-ED2F21262FA2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47AB8-6DB4-5E40-8F89-740F7F5D1733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3E51E-E70C-6E47-8FC8-0D075F4260DC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7A47D7-565C-094F-BC8A-ADF265D03528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E7DB52-3765-3149-B81F-42D2E0BC239E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F6A761-816B-6B46-9831-103E3CAD2C9D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539F53-90CF-3B4A-9A27-9DA207B3A468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57BA4-B225-114B-85EF-7016B17F72E1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4CDCCA-720F-1B41-8612-5508899DCA5F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C2526-2A2F-8843-A412-38BF7AFE64F9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2E2B58-642F-4D44-BA25-ADA72E5D4BBF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F09F5D-E783-F249-B110-81F388EF26DD}"/>
              </a:ext>
            </a:extLst>
          </p:cNvPr>
          <p:cNvCxnSpPr>
            <a:cxnSpLocks/>
          </p:cNvCxnSpPr>
          <p:nvPr/>
        </p:nvCxnSpPr>
        <p:spPr>
          <a:xfrm flipH="1">
            <a:off x="9626586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F86BA1-F8BB-EE48-A0CB-5E1711193B9D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3800D4-955B-4E44-8688-543BC095F8A9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174B80-F2C4-E043-ADFE-B9986F86F667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DE52C3-6FBF-AD4D-8F0D-E4462329ADB1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92B5C8-AD53-3B4D-AF06-10BD607942DC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321C45-814E-2348-8CD4-8221412F8A10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75C79-E92F-C649-A4B6-D049F15FD747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5AAFF0-FADD-4545-B395-3E52A5858054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1A9656FD-3012-484E-B908-CA19B8F40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196" y="1825625"/>
            <a:ext cx="10091607" cy="4351338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23F49C-8AD1-2B4B-8E4F-E7490D16F0F8}"/>
              </a:ext>
            </a:extLst>
          </p:cNvPr>
          <p:cNvCxnSpPr>
            <a:cxnSpLocks/>
          </p:cNvCxnSpPr>
          <p:nvPr/>
        </p:nvCxnSpPr>
        <p:spPr>
          <a:xfrm flipH="1">
            <a:off x="4754482" y="2765196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4EDC5D-CCC8-B748-A8AE-EEF02060F228}"/>
              </a:ext>
            </a:extLst>
          </p:cNvPr>
          <p:cNvSpPr txBox="1"/>
          <p:nvPr/>
        </p:nvSpPr>
        <p:spPr>
          <a:xfrm>
            <a:off x="1430955" y="2537760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6DB8B-9882-E84D-ADB6-BE0C275C4F1D}"/>
              </a:ext>
            </a:extLst>
          </p:cNvPr>
          <p:cNvSpPr txBox="1"/>
          <p:nvPr/>
        </p:nvSpPr>
        <p:spPr>
          <a:xfrm>
            <a:off x="2086223" y="254772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CD8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57B94-E948-3345-99B7-BEAEC346C46B}"/>
              </a:ext>
            </a:extLst>
          </p:cNvPr>
          <p:cNvSpPr txBox="1"/>
          <p:nvPr/>
        </p:nvSpPr>
        <p:spPr>
          <a:xfrm>
            <a:off x="2921896" y="251809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B51BA-D366-FD42-B1A4-408BB204B268}"/>
              </a:ext>
            </a:extLst>
          </p:cNvPr>
          <p:cNvSpPr txBox="1"/>
          <p:nvPr/>
        </p:nvSpPr>
        <p:spPr>
          <a:xfrm>
            <a:off x="3597243" y="251809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28B19-546A-8C42-8142-E174BA748374}"/>
              </a:ext>
            </a:extLst>
          </p:cNvPr>
          <p:cNvSpPr txBox="1"/>
          <p:nvPr/>
        </p:nvSpPr>
        <p:spPr>
          <a:xfrm>
            <a:off x="4333387" y="25477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741C7D-70BD-CC40-A20E-C01F183772A5}"/>
              </a:ext>
            </a:extLst>
          </p:cNvPr>
          <p:cNvCxnSpPr>
            <a:cxnSpLocks/>
          </p:cNvCxnSpPr>
          <p:nvPr/>
        </p:nvCxnSpPr>
        <p:spPr>
          <a:xfrm flipH="1">
            <a:off x="4082097" y="275695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25D8CD-17A3-DC49-AF58-16731365E1E4}"/>
              </a:ext>
            </a:extLst>
          </p:cNvPr>
          <p:cNvCxnSpPr>
            <a:cxnSpLocks/>
          </p:cNvCxnSpPr>
          <p:nvPr/>
        </p:nvCxnSpPr>
        <p:spPr>
          <a:xfrm flipH="1">
            <a:off x="3377896" y="276107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60C0CC-D607-0E44-AC23-49BEB96D9010}"/>
              </a:ext>
            </a:extLst>
          </p:cNvPr>
          <p:cNvCxnSpPr>
            <a:cxnSpLocks/>
          </p:cNvCxnSpPr>
          <p:nvPr/>
        </p:nvCxnSpPr>
        <p:spPr>
          <a:xfrm flipH="1">
            <a:off x="2685191" y="2752830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5F04C5-B54C-A345-93D7-7364CE15D0E9}"/>
              </a:ext>
            </a:extLst>
          </p:cNvPr>
          <p:cNvCxnSpPr>
            <a:cxnSpLocks/>
          </p:cNvCxnSpPr>
          <p:nvPr/>
        </p:nvCxnSpPr>
        <p:spPr>
          <a:xfrm flipH="1">
            <a:off x="1998639" y="2698401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085DB9-7D90-7341-801F-28A186F36A3B}"/>
              </a:ext>
            </a:extLst>
          </p:cNvPr>
          <p:cNvCxnSpPr>
            <a:cxnSpLocks/>
          </p:cNvCxnSpPr>
          <p:nvPr/>
        </p:nvCxnSpPr>
        <p:spPr>
          <a:xfrm flipH="1">
            <a:off x="5457111" y="2759943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559B8B-23B7-8746-95F1-2413CFEA2980}"/>
              </a:ext>
            </a:extLst>
          </p:cNvPr>
          <p:cNvSpPr txBox="1"/>
          <p:nvPr/>
        </p:nvSpPr>
        <p:spPr>
          <a:xfrm>
            <a:off x="4937732" y="254247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7532AE-02D3-9C4B-A6BB-D3ACBF8AF6AE}"/>
              </a:ext>
            </a:extLst>
          </p:cNvPr>
          <p:cNvCxnSpPr>
            <a:cxnSpLocks/>
          </p:cNvCxnSpPr>
          <p:nvPr/>
        </p:nvCxnSpPr>
        <p:spPr>
          <a:xfrm flipH="1">
            <a:off x="6133179" y="2765199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4561B5-87FF-B742-B64B-6E2E9DE2AE26}"/>
              </a:ext>
            </a:extLst>
          </p:cNvPr>
          <p:cNvCxnSpPr>
            <a:cxnSpLocks/>
          </p:cNvCxnSpPr>
          <p:nvPr/>
        </p:nvCxnSpPr>
        <p:spPr>
          <a:xfrm flipH="1">
            <a:off x="6856832" y="278096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404B14-B5BA-5044-96F6-DD41F070EF1F}"/>
              </a:ext>
            </a:extLst>
          </p:cNvPr>
          <p:cNvCxnSpPr>
            <a:cxnSpLocks/>
          </p:cNvCxnSpPr>
          <p:nvPr/>
        </p:nvCxnSpPr>
        <p:spPr>
          <a:xfrm flipH="1">
            <a:off x="7524237" y="277571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DD0028-E370-5B42-9991-C38DD2336A65}"/>
              </a:ext>
            </a:extLst>
          </p:cNvPr>
          <p:cNvCxnSpPr>
            <a:cxnSpLocks/>
          </p:cNvCxnSpPr>
          <p:nvPr/>
        </p:nvCxnSpPr>
        <p:spPr>
          <a:xfrm flipH="1">
            <a:off x="8237376" y="2780968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BE74F2-30D5-A947-B72E-9D22D4A6A6E7}"/>
              </a:ext>
            </a:extLst>
          </p:cNvPr>
          <p:cNvCxnSpPr>
            <a:cxnSpLocks/>
          </p:cNvCxnSpPr>
          <p:nvPr/>
        </p:nvCxnSpPr>
        <p:spPr>
          <a:xfrm flipH="1">
            <a:off x="8934467" y="2786225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D952BC-FC53-734A-9EF0-6C8427E74B24}"/>
              </a:ext>
            </a:extLst>
          </p:cNvPr>
          <p:cNvCxnSpPr>
            <a:cxnSpLocks/>
          </p:cNvCxnSpPr>
          <p:nvPr/>
        </p:nvCxnSpPr>
        <p:spPr>
          <a:xfrm flipH="1">
            <a:off x="9614229" y="2780972"/>
            <a:ext cx="0" cy="304085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0D3A4D-B722-2B4A-B7F3-F7F6D5B4DB02}"/>
              </a:ext>
            </a:extLst>
          </p:cNvPr>
          <p:cNvSpPr txBox="1"/>
          <p:nvPr/>
        </p:nvSpPr>
        <p:spPr>
          <a:xfrm>
            <a:off x="8341067" y="255502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B2DCC2-7044-8249-BA4D-B96FFC16AE6C}"/>
              </a:ext>
            </a:extLst>
          </p:cNvPr>
          <p:cNvSpPr txBox="1"/>
          <p:nvPr/>
        </p:nvSpPr>
        <p:spPr>
          <a:xfrm>
            <a:off x="8951091" y="2553126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mDC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20FF76-F907-0D41-8D36-B2EE0C07F915}"/>
              </a:ext>
            </a:extLst>
          </p:cNvPr>
          <p:cNvSpPr txBox="1"/>
          <p:nvPr/>
        </p:nvSpPr>
        <p:spPr>
          <a:xfrm>
            <a:off x="9586966" y="256889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mNeu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8C7783-F559-5F42-B452-34F6ACD9A277}"/>
              </a:ext>
            </a:extLst>
          </p:cNvPr>
          <p:cNvSpPr txBox="1"/>
          <p:nvPr/>
        </p:nvSpPr>
        <p:spPr>
          <a:xfrm>
            <a:off x="5582195" y="25518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F2595F-C4A9-1C49-AF6D-E7A574EF9506}"/>
              </a:ext>
            </a:extLst>
          </p:cNvPr>
          <p:cNvSpPr txBox="1"/>
          <p:nvPr/>
        </p:nvSpPr>
        <p:spPr>
          <a:xfrm>
            <a:off x="6244769" y="25604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168933-1042-9B43-942F-1A2643D929B3}"/>
              </a:ext>
            </a:extLst>
          </p:cNvPr>
          <p:cNvSpPr txBox="1"/>
          <p:nvPr/>
        </p:nvSpPr>
        <p:spPr>
          <a:xfrm>
            <a:off x="6922684" y="255516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811989-BEEA-EA4A-8D72-06B0D508A6A1}"/>
              </a:ext>
            </a:extLst>
          </p:cNvPr>
          <p:cNvSpPr txBox="1"/>
          <p:nvPr/>
        </p:nvSpPr>
        <p:spPr>
          <a:xfrm>
            <a:off x="7636584" y="25507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CD9216-B4BF-FE4C-A6B4-51B9C0320527}"/>
              </a:ext>
            </a:extLst>
          </p:cNvPr>
          <p:cNvSpPr txBox="1"/>
          <p:nvPr/>
        </p:nvSpPr>
        <p:spPr>
          <a:xfrm>
            <a:off x="0" y="36518"/>
            <a:ext cx="3111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CD68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FE0830-3E54-5D49-B73F-D9B1D9037EF7}"/>
              </a:ext>
            </a:extLst>
          </p:cNvPr>
          <p:cNvSpPr/>
          <p:nvPr/>
        </p:nvSpPr>
        <p:spPr>
          <a:xfrm>
            <a:off x="2577063" y="1825625"/>
            <a:ext cx="3586882" cy="65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88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716</Words>
  <Application>Microsoft Macintosh PowerPoint</Application>
  <PresentationFormat>Widescreen</PresentationFormat>
  <Paragraphs>474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Blueprint samples genomic features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 and NK 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 and Plasma cell</vt:lpstr>
      <vt:lpstr>PowerPoint Presentation</vt:lpstr>
      <vt:lpstr>PowerPoint Presentation</vt:lpstr>
      <vt:lpstr>PowerPoint Presentation</vt:lpstr>
      <vt:lpstr>mNeu</vt:lpstr>
      <vt:lpstr>PowerPoint Presentation</vt:lpstr>
      <vt:lpstr>PowerPoint Presentation</vt:lpstr>
      <vt:lpstr>iDC,mDC</vt:lpstr>
      <vt:lpstr>PowerPoint Presentation</vt:lpstr>
      <vt:lpstr>PowerPoint Presentation</vt:lpstr>
      <vt:lpstr>PowerPoint Presentation</vt:lpstr>
      <vt:lpstr>PowerPoint Presentation</vt:lpstr>
      <vt:lpstr>DMR in marker regions</vt:lpstr>
      <vt:lpstr>Overview</vt:lpstr>
      <vt:lpstr>DMRs in marker gene body and promoter  </vt:lpstr>
      <vt:lpstr>Summary</vt:lpstr>
      <vt:lpstr>Summary</vt:lpstr>
      <vt:lpstr>Summary (z-score)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Alahi, Irfan</dc:creator>
  <cp:lastModifiedBy>Alahi, Irfan</cp:lastModifiedBy>
  <cp:revision>240</cp:revision>
  <dcterms:created xsi:type="dcterms:W3CDTF">2021-07-11T18:22:40Z</dcterms:created>
  <dcterms:modified xsi:type="dcterms:W3CDTF">2021-07-21T20:32:47Z</dcterms:modified>
</cp:coreProperties>
</file>